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39"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 id="354" r:id="rId60"/>
    <p:sldId id="355" r:id="rId61"/>
    <p:sldId id="356" r:id="rId62"/>
    <p:sldId id="357" r:id="rId63"/>
    <p:sldId id="358" r:id="rId64"/>
    <p:sldId id="359" r:id="rId65"/>
    <p:sldId id="360"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6" r:id="rId82"/>
    <p:sldId id="377" r:id="rId83"/>
    <p:sldId id="378" r:id="rId84"/>
    <p:sldId id="379" r:id="rId85"/>
    <p:sldId id="380" r:id="rId86"/>
    <p:sldId id="381" r:id="rId87"/>
    <p:sldId id="382" r:id="rId88"/>
    <p:sldId id="383" r:id="rId89"/>
    <p:sldId id="384" r:id="rId90"/>
    <p:sldId id="385" r:id="rId91"/>
    <p:sldId id="386" r:id="rId92"/>
    <p:sldId id="387" r:id="rId93"/>
    <p:sldId id="388" r:id="rId94"/>
    <p:sldId id="389" r:id="rId95"/>
    <p:sldId id="390" r:id="rId96"/>
    <p:sldId id="391" r:id="rId97"/>
    <p:sldId id="392" r:id="rId98"/>
    <p:sldId id="393" r:id="rId99"/>
    <p:sldId id="400" r:id="rId100"/>
    <p:sldId id="401" r:id="rId101"/>
    <p:sldId id="402" r:id="rId102"/>
    <p:sldId id="403" r:id="rId103"/>
  </p:sldIdLst>
  <p:sldSz cx="12192000" cy="6858000"/>
  <p:notesSz cx="6858000" cy="9144000"/>
  <p:embeddedFontLst>
    <p:embeddedFont>
      <p:font typeface="Do Hyeon" charset="-127"/>
      <p:regular r:id="rId105"/>
    </p:embeddedFont>
    <p:embeddedFont>
      <p:font typeface="Malgun Gothic" pitchFamily="50" charset="-127"/>
      <p:regular r:id="rId106"/>
      <p:bold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000">
          <p15:clr>
            <a:srgbClr val="9AA0A6"/>
          </p15:clr>
        </p15:guide>
        <p15:guide id="2" pos="38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2986C9E-CD1D-49D3-BE05-B9A8CFAAD10B}">
  <a:tblStyle styleId="{22986C9E-CD1D-49D3-BE05-B9A8CFAAD1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1" d="100"/>
          <a:sy n="61" d="100"/>
        </p:scale>
        <p:origin x="-456" y="-42"/>
      </p:cViewPr>
      <p:guideLst>
        <p:guide orient="horz" pos="200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60352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c9214057a7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c9214057a7_1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0"/>
        <p:cNvGrpSpPr/>
        <p:nvPr/>
      </p:nvGrpSpPr>
      <p:grpSpPr>
        <a:xfrm>
          <a:off x="0" y="0"/>
          <a:ext cx="0" cy="0"/>
          <a:chOff x="0" y="0"/>
          <a:chExt cx="0" cy="0"/>
        </a:xfrm>
      </p:grpSpPr>
      <p:sp>
        <p:nvSpPr>
          <p:cNvPr id="2311" name="Google Shape;2311;gc93c79b834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2" name="Google Shape;2312;gc93c79b834_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c93c79b834_3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2" name="Google Shape;2332;gc93c79b834_3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c93c79b834_3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0" name="Google Shape;2350;gc93c79b834_3_1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c9214057a7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c9214057a7_1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c8ff311108_4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c8ff311108_4_1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c8ff311108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c8ff311108_4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c93c79b834_3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c93c79b834_3_4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c8ff311108_4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gc8ff311108_4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c9214057a7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gc9214057a7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c9214057a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c9214057a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c8ff311108_4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gc8ff311108_4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c9214057a7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sns 로그인</a:t>
            </a:r>
            <a:endParaRPr/>
          </a:p>
        </p:txBody>
      </p:sp>
      <p:sp>
        <p:nvSpPr>
          <p:cNvPr id="380" name="Google Shape;380;gc9214057a7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8ff311108_4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gc8ff311108_4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c9214057a7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c9214057a7_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9214057a7_1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6" name="Google Shape;466;gc9214057a7_1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c8ff311108_4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gc8ff311108_4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93c79b834_9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4" name="Google Shape;484;gc93c79b834_9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c8ff311108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9" name="Google Shape;499;gc8ff311108_4_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c93c79b834_1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gc93c79b834_13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8ff311108_4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gc8ff311108_4_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c9214057a7_1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gc9214057a7_1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c93c79b834_3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gc93c79b834_3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8ff311108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c8ff311108_2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c93c79b834_3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gc93c79b834_3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c93c79b834_3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6" name="Google Shape;576;gc93c79b834_3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93c79b834_3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5" name="Google Shape;585;gc93c79b834_3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c93c79b834_3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4" name="Google Shape;594;gc93c79b834_3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c93c79b834_3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3" name="Google Shape;603;gc93c79b834_3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c9214057a7_1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3" name="Google Shape;613;gc9214057a7_1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c8ff311108_4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3" name="Google Shape;623;gc8ff311108_4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c93c79b834_9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gc93c79b834_9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c7997f13f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gc7997f13f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c93c79b834_2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1" name="Google Shape;691;gc93c79b834_2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c8ff311108_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gc8ff311108_3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ca18ffebb6_1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6" name="Google Shape;706;gca18ffebb6_1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a18ffebb6_1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6" name="Google Shape;716;gca18ffebb6_1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c93c79b834_2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6" name="Google Shape;726;gc93c79b834_2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c8ff311108_4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7" name="Google Shape;747;gc8ff311108_4_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c7a4d5a6f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4" name="Google Shape;1334;gc7a4d5a6fb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c7a4d5a6fb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9" name="Google Shape;1349;gc7a4d5a6fb_2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c7a4d5a6fb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4" name="Google Shape;1364;gc7a4d5a6fb_5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c7a4d5a6fb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0" name="Google Shape;1380;gc7a4d5a6fb_7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c7a4d5a6fb_7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5" name="Google Shape;1395;gc7a4d5a6fb_7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c7a4d5a6fb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0" name="Google Shape;1410;gc7a4d5a6fb_1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c8ff311108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gc8ff311108_4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c7a4d5a6fb_1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6" name="Google Shape;1426;gc7a4d5a6fb_15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c7a4d5a6fb_1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1" name="Google Shape;1441;gc7a4d5a6fb_15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7a4d5a6fb_2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6" name="Google Shape;1456;gc7a4d5a6fb_23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c7a4d5a6fb_2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3" name="Google Shape;1473;gc7a4d5a6fb_26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c7a4d5a6fb_26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5" name="Google Shape;1485;gc7a4d5a6fb_26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c7a4d5a6fb_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0" name="Google Shape;1500;gc7a4d5a6fb_17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c7a4d5a6fb_2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5" name="Google Shape;1515;gc7a4d5a6fb_28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c7a4d5a6fb_3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0" name="Google Shape;1530;gc7a4d5a6fb_3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c7a4d5a6fb_3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5" name="Google Shape;1545;gc7a4d5a6fb_3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c8ff311108_4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0" name="Google Shape;1560;gc8ff311108_4_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c8ff311108_4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gc8ff311108_4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c9214057a7_1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9" name="Google Shape;1569;gc9214057a7_1_4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c93c79b834_3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1" name="Google Shape;1591;gc93c79b834_3_1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c93c79b834_3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1" name="Google Shape;1611;gc93c79b834_3_3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c93c79b834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5" name="Google Shape;1625;gc93c79b834_2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c93c79b834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2" name="Google Shape;1642;gc93c79b834_2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gc93c79b834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8" name="Google Shape;1658;gc93c79b834_2_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c9214057a7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9" name="Google Shape;1689;gc9214057a7_0_3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gc93c79b834_3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0" name="Google Shape;1710;gc93c79b834_3_1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gc93c79b834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5" name="Google Shape;1725;gc93c79b834_2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9"/>
        <p:cNvGrpSpPr/>
        <p:nvPr/>
      </p:nvGrpSpPr>
      <p:grpSpPr>
        <a:xfrm>
          <a:off x="0" y="0"/>
          <a:ext cx="0" cy="0"/>
          <a:chOff x="0" y="0"/>
          <a:chExt cx="0" cy="0"/>
        </a:xfrm>
      </p:grpSpPr>
      <p:sp>
        <p:nvSpPr>
          <p:cNvPr id="1740" name="Google Shape;1740;gc9214057a7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1" name="Google Shape;1741;gc9214057a7_0_3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c93c79b834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c93c79b834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c93c79b834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6" name="Google Shape;1756;gc93c79b834_6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c93c79b834_6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3" name="Google Shape;1773;gc93c79b834_6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c93c79b834_17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1" name="Google Shape;1791;gc93c79b834_17_1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c9214057a7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9" name="Google Shape;1809;gc9214057a7_0_3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c93c79b834_17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4" name="Google Shape;1824;gc93c79b834_17_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c93c79b834_17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gc93c79b834_17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c93c79b834_6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8" name="Google Shape;1858;gc93c79b834_6_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c93c79b834_17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9" name="Google Shape;1879;gc93c79b834_17_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gc93c79b834_1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0" name="Google Shape;1900;gc93c79b834_14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c93c79b834_1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7" name="Google Shape;1917;gc93c79b834_14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8ff311108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c8ff311108_4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c93c79b834_14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2" name="Google Shape;1932;gc93c79b834_14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c93c79b834_14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9" name="Google Shape;1949;gc93c79b834_14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c93c79b834_14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3" name="Google Shape;1963;gc93c79b834_14_1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Google Shape;1986;gc93c79b834_14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7" name="Google Shape;1987;gc93c79b834_14_1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c93c79b834_14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2" name="Google Shape;2002;gc93c79b834_14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gc93c79b834_14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8" name="Google Shape;2028;gc93c79b834_14_1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9"/>
        <p:cNvGrpSpPr/>
        <p:nvPr/>
      </p:nvGrpSpPr>
      <p:grpSpPr>
        <a:xfrm>
          <a:off x="0" y="0"/>
          <a:ext cx="0" cy="0"/>
          <a:chOff x="0" y="0"/>
          <a:chExt cx="0" cy="0"/>
        </a:xfrm>
      </p:grpSpPr>
      <p:sp>
        <p:nvSpPr>
          <p:cNvPr id="2040" name="Google Shape;2040;gc93c79b834_14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1" name="Google Shape;2041;gc93c79b834_14_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c93c79b834_14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5" name="Google Shape;2065;gc93c79b834_14_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gc7a4d5a6fb_3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2" name="Google Shape;2082;gc7a4d5a6fb_32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c7a4d5a6fb_3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7" name="Google Shape;2097;gc7a4d5a6fb_32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c8ff311108_4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c8ff311108_4_1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Google Shape;2109;gc7a2be0eb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0" name="Google Shape;2110;gc7a2be0eb2_0_1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c7a2be0eb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6" name="Google Shape;2126;gc7a2be0eb2_0_1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c7a2be0eb2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3" name="Google Shape;2143;gc7a2be0eb2_0_1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c7a2be0eb2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9" name="Google Shape;2159;gc7a2be0eb2_0_2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c7a2be0eb2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1" name="Google Shape;2171;gc7a2be0eb2_0_2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c7a2be0eb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3" name="Google Shape;2183;gc7a2be0eb2_0_2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2"/>
        <p:cNvGrpSpPr/>
        <p:nvPr/>
      </p:nvGrpSpPr>
      <p:grpSpPr>
        <a:xfrm>
          <a:off x="0" y="0"/>
          <a:ext cx="0" cy="0"/>
          <a:chOff x="0" y="0"/>
          <a:chExt cx="0" cy="0"/>
        </a:xfrm>
      </p:grpSpPr>
      <p:sp>
        <p:nvSpPr>
          <p:cNvPr id="2193" name="Google Shape;2193;gc7a4d5a6fb_3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4" name="Google Shape;2194;gc7a4d5a6fb_32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c7a4d5a6fb_3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9" name="Google Shape;2209;gc7a4d5a6fb_34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c7a4d5a6fb_3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9" name="Google Shape;2229;gc7a4d5a6fb_34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1"/>
        <p:cNvGrpSpPr/>
        <p:nvPr/>
      </p:nvGrpSpPr>
      <p:grpSpPr>
        <a:xfrm>
          <a:off x="0" y="0"/>
          <a:ext cx="0" cy="0"/>
          <a:chOff x="0" y="0"/>
          <a:chExt cx="0" cy="0"/>
        </a:xfrm>
      </p:grpSpPr>
      <p:sp>
        <p:nvSpPr>
          <p:cNvPr id="2302" name="Google Shape;2302;gca90f5de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3" name="Google Shape;2303;gca90f5de38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Malgun Gothic"/>
                <a:ea typeface="Malgun Gothic"/>
                <a:cs typeface="Malgun Gothic"/>
                <a:sym typeface="Malgun Gothic"/>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Malgun Gothic"/>
                <a:ea typeface="Malgun Gothic"/>
                <a:cs typeface="Malgun Gothic"/>
                <a:sym typeface="Malgun Gothic"/>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Malgun Gothic"/>
                <a:ea typeface="Malgun Gothic"/>
                <a:cs typeface="Malgun Gothic"/>
                <a:sym typeface="Malgun Gothic"/>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100.xml"/><Relationship Id="rId1" Type="http://schemas.openxmlformats.org/officeDocument/2006/relationships/slideLayout" Target="../slideLayouts/slideLayout1.xml"/><Relationship Id="rId5" Type="http://schemas.openxmlformats.org/officeDocument/2006/relationships/image" Target="../media/image197.jpeg"/><Relationship Id="rId4" Type="http://schemas.openxmlformats.org/officeDocument/2006/relationships/image" Target="../media/image196.png"/></Relationships>
</file>

<file path=ppt/slides/_rels/slide10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01.xml"/><Relationship Id="rId1" Type="http://schemas.openxmlformats.org/officeDocument/2006/relationships/slideLayout" Target="../slideLayouts/slideLayout1.xml"/><Relationship Id="rId5" Type="http://schemas.openxmlformats.org/officeDocument/2006/relationships/image" Target="../media/image200.png"/><Relationship Id="rId4" Type="http://schemas.openxmlformats.org/officeDocument/2006/relationships/image" Target="../media/image199.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26.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5.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87.jpeg"/><Relationship Id="rId4" Type="http://schemas.openxmlformats.org/officeDocument/2006/relationships/image" Target="../media/image86.gif"/></Relationships>
</file>

<file path=ppt/slides/_rels/slide5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6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122.png"/><Relationship Id="rId4" Type="http://schemas.openxmlformats.org/officeDocument/2006/relationships/image" Target="../media/image121.png"/></Relationships>
</file>

<file path=ppt/slides/_rels/slide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124.png"/></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128.png"/></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7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7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7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36.png"/></Relationships>
</file>

<file path=ppt/slides/_rels/slide77.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51.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36.png"/></Relationships>
</file>

<file path=ppt/slides/_rels/slide7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154.png"/><Relationship Id="rId4" Type="http://schemas.openxmlformats.org/officeDocument/2006/relationships/image" Target="../media/image153.png"/></Relationships>
</file>

<file path=ppt/slides/_rels/slide7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157.png"/><Relationship Id="rId4" Type="http://schemas.openxmlformats.org/officeDocument/2006/relationships/image" Target="../media/image15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59.png"/></Relationships>
</file>

<file path=ppt/slides/_rels/slide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161.png"/></Relationships>
</file>

<file path=ppt/slides/_rels/slide8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165.png"/></Relationships>
</file>

<file path=ppt/slides/_rels/slide8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169.png"/><Relationship Id="rId4" Type="http://schemas.openxmlformats.org/officeDocument/2006/relationships/image" Target="../media/image168.png"/></Relationships>
</file>

<file path=ppt/slides/_rels/slide8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172.png"/><Relationship Id="rId4" Type="http://schemas.openxmlformats.org/officeDocument/2006/relationships/image" Target="../media/image171.png"/></Relationships>
</file>

<file path=ppt/slides/_rels/slide88.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175.jpeg"/><Relationship Id="rId4" Type="http://schemas.openxmlformats.org/officeDocument/2006/relationships/image" Target="../media/image174.jpeg"/></Relationships>
</file>

<file path=ppt/slides/_rels/slide89.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177.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179.png"/></Relationships>
</file>

<file path=ppt/slides/_rels/slide9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181.jpeg"/></Relationships>
</file>

<file path=ppt/slides/_rels/slide9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87.jpeg"/></Relationships>
</file>

<file path=ppt/slides/_rels/slide97.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jpeg"/></Relationships>
</file>

<file path=ppt/slides/_rels/slide98.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image" Target="../media/image194.jpeg"/><Relationship Id="rId4" Type="http://schemas.openxmlformats.org/officeDocument/2006/relationships/image" Target="../media/image193.jpe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EFE2"/>
        </a:solidFill>
        <a:effectLst/>
      </p:bgPr>
    </p:bg>
    <p:spTree>
      <p:nvGrpSpPr>
        <p:cNvPr id="1" name="Shape 83"/>
        <p:cNvGrpSpPr/>
        <p:nvPr/>
      </p:nvGrpSpPr>
      <p:grpSpPr>
        <a:xfrm>
          <a:off x="0" y="0"/>
          <a:ext cx="0" cy="0"/>
          <a:chOff x="0" y="0"/>
          <a:chExt cx="0" cy="0"/>
        </a:xfrm>
      </p:grpSpPr>
      <p:sp>
        <p:nvSpPr>
          <p:cNvPr id="84" name="Google Shape;84;p13"/>
          <p:cNvSpPr/>
          <p:nvPr/>
        </p:nvSpPr>
        <p:spPr>
          <a:xfrm>
            <a:off x="0" y="-16613"/>
            <a:ext cx="12192000" cy="3276300"/>
          </a:xfrm>
          <a:prstGeom prst="rect">
            <a:avLst/>
          </a:prstGeom>
          <a:solidFill>
            <a:srgbClr val="46382C"/>
          </a:solid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endParaRPr sz="2800">
              <a:solidFill>
                <a:srgbClr val="FAEFE2"/>
              </a:solidFill>
              <a:latin typeface="Do Hyeon"/>
              <a:ea typeface="Do Hyeon"/>
              <a:cs typeface="Do Hyeon"/>
              <a:sym typeface="Do Hyeon"/>
            </a:endParaRPr>
          </a:p>
          <a:p>
            <a:pPr marL="4572000" marR="0" lvl="0" indent="457200" algn="l" rtl="0">
              <a:lnSpc>
                <a:spcPct val="150000"/>
              </a:lnSpc>
              <a:spcBef>
                <a:spcPts val="0"/>
              </a:spcBef>
              <a:spcAft>
                <a:spcPts val="0"/>
              </a:spcAft>
              <a:buNone/>
            </a:pPr>
            <a:endParaRPr sz="6000" b="0" i="0" u="none" strike="noStrike" cap="none">
              <a:solidFill>
                <a:srgbClr val="FAEFE2"/>
              </a:solidFill>
              <a:latin typeface="Malgun Gothic"/>
              <a:ea typeface="Malgun Gothic"/>
              <a:cs typeface="Malgun Gothic"/>
              <a:sym typeface="Malgun Gothic"/>
            </a:endParaRPr>
          </a:p>
        </p:txBody>
      </p:sp>
      <p:pic>
        <p:nvPicPr>
          <p:cNvPr id="85" name="Google Shape;85;p1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3185628">
            <a:off x="6915391" y="3411923"/>
            <a:ext cx="663398" cy="823325"/>
          </a:xfrm>
          <a:prstGeom prst="rect">
            <a:avLst/>
          </a:prstGeom>
          <a:noFill/>
          <a:ln>
            <a:noFill/>
          </a:ln>
        </p:spPr>
      </p:pic>
      <p:sp>
        <p:nvSpPr>
          <p:cNvPr id="86" name="Google Shape;86;p13"/>
          <p:cNvSpPr txBox="1"/>
          <p:nvPr/>
        </p:nvSpPr>
        <p:spPr>
          <a:xfrm>
            <a:off x="2682375" y="2402950"/>
            <a:ext cx="5024700" cy="661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Font typeface="Arial"/>
              <a:buNone/>
            </a:pPr>
            <a:r>
              <a:rPr lang="en-US" sz="3100">
                <a:solidFill>
                  <a:srgbClr val="FAEFE2"/>
                </a:solidFill>
                <a:latin typeface="Do Hyeon"/>
                <a:ea typeface="Do Hyeon"/>
                <a:cs typeface="Do Hyeon"/>
                <a:sym typeface="Do Hyeon"/>
              </a:rPr>
              <a:t>반려동물과의 완벽한 첫걸음</a:t>
            </a:r>
            <a:endParaRPr sz="1700">
              <a:latin typeface="Malgun Gothic"/>
              <a:ea typeface="Malgun Gothic"/>
              <a:cs typeface="Malgun Gothic"/>
              <a:sym typeface="Malgun Gothic"/>
            </a:endParaRPr>
          </a:p>
        </p:txBody>
      </p:sp>
      <p:sp>
        <p:nvSpPr>
          <p:cNvPr id="87" name="Google Shape;87;p13"/>
          <p:cNvSpPr txBox="1"/>
          <p:nvPr/>
        </p:nvSpPr>
        <p:spPr>
          <a:xfrm>
            <a:off x="4775275" y="3175425"/>
            <a:ext cx="3142500" cy="1723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10000">
                <a:solidFill>
                  <a:srgbClr val="46382C"/>
                </a:solidFill>
                <a:latin typeface="Do Hyeon"/>
                <a:ea typeface="Do Hyeon"/>
                <a:cs typeface="Do Hyeon"/>
                <a:sym typeface="Do Hyeon"/>
              </a:rPr>
              <a:t>멍냥</a:t>
            </a:r>
            <a:endParaRPr sz="10000">
              <a:solidFill>
                <a:srgbClr val="46382C"/>
              </a:solidFill>
              <a:latin typeface="Do Hyeon"/>
              <a:ea typeface="Do Hyeon"/>
              <a:cs typeface="Do Hyeon"/>
              <a:sym typeface="Do Hyeon"/>
            </a:endParaRPr>
          </a:p>
        </p:txBody>
      </p:sp>
      <p:pic>
        <p:nvPicPr>
          <p:cNvPr id="88" name="Google Shape;88;p1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983950" y="801419"/>
            <a:ext cx="3864825" cy="3864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22"/>
        <p:cNvGrpSpPr/>
        <p:nvPr/>
      </p:nvGrpSpPr>
      <p:grpSpPr>
        <a:xfrm>
          <a:off x="0" y="0"/>
          <a:ext cx="0" cy="0"/>
          <a:chOff x="0" y="0"/>
          <a:chExt cx="0" cy="0"/>
        </a:xfrm>
      </p:grpSpPr>
      <p:sp>
        <p:nvSpPr>
          <p:cNvPr id="223" name="Google Shape;223;p22"/>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24" name="Google Shape;224;p22"/>
          <p:cNvSpPr/>
          <p:nvPr/>
        </p:nvSpPr>
        <p:spPr>
          <a:xfrm>
            <a:off x="464450" y="1065625"/>
            <a:ext cx="11350200" cy="57924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225" name="Google Shape;225;p22"/>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226" name="Google Shape;226;p22"/>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대상 분석_</a:t>
            </a:r>
            <a:r>
              <a:rPr lang="en-US" sz="2000" b="1">
                <a:solidFill>
                  <a:srgbClr val="FAEFE2"/>
                </a:solidFill>
                <a:latin typeface="Malgun Gothic"/>
                <a:ea typeface="Malgun Gothic"/>
                <a:cs typeface="Malgun Gothic"/>
                <a:sym typeface="Malgun Gothic"/>
              </a:rPr>
              <a:t>비마이펫</a:t>
            </a:r>
            <a:endParaRPr sz="2000" b="1">
              <a:solidFill>
                <a:srgbClr val="FAEFE2"/>
              </a:solidFill>
              <a:latin typeface="Malgun Gothic"/>
              <a:ea typeface="Malgun Gothic"/>
              <a:cs typeface="Malgun Gothic"/>
              <a:sym typeface="Malgun Gothic"/>
            </a:endParaRPr>
          </a:p>
        </p:txBody>
      </p:sp>
      <p:pic>
        <p:nvPicPr>
          <p:cNvPr id="227" name="Google Shape;227;p2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729934" y="1819077"/>
            <a:ext cx="2609139" cy="3692355"/>
          </a:xfrm>
          <a:prstGeom prst="rect">
            <a:avLst/>
          </a:prstGeom>
          <a:noFill/>
          <a:ln w="38100" cap="flat" cmpd="sng">
            <a:solidFill>
              <a:srgbClr val="FAEFE2"/>
            </a:solidFill>
            <a:prstDash val="solid"/>
            <a:round/>
            <a:headEnd type="none" w="sm" len="sm"/>
            <a:tailEnd type="none" w="sm" len="sm"/>
          </a:ln>
        </p:spPr>
      </p:pic>
      <p:grpSp>
        <p:nvGrpSpPr>
          <p:cNvPr id="228" name="Google Shape;228;p22"/>
          <p:cNvGrpSpPr/>
          <p:nvPr/>
        </p:nvGrpSpPr>
        <p:grpSpPr>
          <a:xfrm>
            <a:off x="2587833" y="2996185"/>
            <a:ext cx="3195388" cy="3004621"/>
            <a:chOff x="2376608" y="3175423"/>
            <a:chExt cx="3195388" cy="3004621"/>
          </a:xfrm>
        </p:grpSpPr>
        <p:pic>
          <p:nvPicPr>
            <p:cNvPr id="229" name="Google Shape;229;p22"/>
            <p:cNvPicPr preferRelativeResize="0"/>
            <p:nvPr/>
          </p:nvPicPr>
          <p:blipFill rotWithShape="1">
            <a:blip r:embed="rId4">
              <a:alphaModFix/>
            </a:blip>
            <a:srcRect/>
            <a:stretch/>
          </p:blipFill>
          <p:spPr>
            <a:xfrm>
              <a:off x="2376608" y="3175423"/>
              <a:ext cx="3195388" cy="3004621"/>
            </a:xfrm>
            <a:prstGeom prst="rect">
              <a:avLst/>
            </a:prstGeom>
            <a:noFill/>
            <a:ln>
              <a:noFill/>
            </a:ln>
          </p:spPr>
        </p:pic>
        <p:sp>
          <p:nvSpPr>
            <p:cNvPr id="230" name="Google Shape;230;p22"/>
            <p:cNvSpPr/>
            <p:nvPr/>
          </p:nvSpPr>
          <p:spPr>
            <a:xfrm>
              <a:off x="2905122" y="3175424"/>
              <a:ext cx="2455800" cy="2515200"/>
            </a:xfrm>
            <a:prstGeom prst="roundRect">
              <a:avLst>
                <a:gd name="adj" fmla="val 21952"/>
              </a:avLst>
            </a:prstGeom>
            <a:noFill/>
            <a:ln w="19050" cap="flat" cmpd="sng">
              <a:solidFill>
                <a:srgbClr val="46382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Malgun Gothic"/>
                <a:ea typeface="Malgun Gothic"/>
                <a:cs typeface="Malgun Gothic"/>
                <a:sym typeface="Malgun Gothic"/>
              </a:endParaRPr>
            </a:p>
          </p:txBody>
        </p:sp>
      </p:grpSp>
      <p:sp>
        <p:nvSpPr>
          <p:cNvPr id="231" name="Google Shape;231;p22"/>
          <p:cNvSpPr txBox="1"/>
          <p:nvPr/>
        </p:nvSpPr>
        <p:spPr>
          <a:xfrm>
            <a:off x="3028075" y="5782600"/>
            <a:ext cx="151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rgbClr val="46382C"/>
                </a:solidFill>
                <a:latin typeface="Malgun Gothic"/>
                <a:ea typeface="Malgun Gothic"/>
                <a:cs typeface="Malgun Gothic"/>
                <a:sym typeface="Malgun Gothic"/>
              </a:rPr>
              <a:t>비마이펫</a:t>
            </a:r>
            <a:endParaRPr sz="2400" b="1">
              <a:solidFill>
                <a:srgbClr val="46382C"/>
              </a:solidFill>
              <a:latin typeface="Malgun Gothic"/>
              <a:ea typeface="Malgun Gothic"/>
              <a:cs typeface="Malgun Gothic"/>
              <a:sym typeface="Malgun Gothic"/>
            </a:endParaRPr>
          </a:p>
        </p:txBody>
      </p:sp>
      <p:sp>
        <p:nvSpPr>
          <p:cNvPr id="232" name="Google Shape;232;p22"/>
          <p:cNvSpPr txBox="1"/>
          <p:nvPr/>
        </p:nvSpPr>
        <p:spPr>
          <a:xfrm>
            <a:off x="6493300" y="1934300"/>
            <a:ext cx="13698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highlight>
                  <a:schemeClr val="accent4"/>
                </a:highlight>
                <a:latin typeface="Malgun Gothic"/>
                <a:ea typeface="Malgun Gothic"/>
                <a:cs typeface="Malgun Gothic"/>
                <a:sym typeface="Malgun Gothic"/>
              </a:rPr>
              <a:t>장점</a:t>
            </a:r>
            <a:endParaRPr sz="2300" b="1">
              <a:highlight>
                <a:schemeClr val="accent4"/>
              </a:highlight>
              <a:latin typeface="Malgun Gothic"/>
              <a:ea typeface="Malgun Gothic"/>
              <a:cs typeface="Malgun Gothic"/>
              <a:sym typeface="Malgun Gothic"/>
            </a:endParaRPr>
          </a:p>
        </p:txBody>
      </p:sp>
      <p:sp>
        <p:nvSpPr>
          <p:cNvPr id="233" name="Google Shape;233;p22"/>
          <p:cNvSpPr txBox="1"/>
          <p:nvPr/>
        </p:nvSpPr>
        <p:spPr>
          <a:xfrm>
            <a:off x="6493300" y="2473100"/>
            <a:ext cx="5187600" cy="8772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rgbClr val="3E342F"/>
              </a:buClr>
              <a:buSzPts val="1800"/>
              <a:buAutoNum type="arabicPeriod"/>
            </a:pPr>
            <a:r>
              <a:rPr lang="en-US" sz="1800" b="1">
                <a:solidFill>
                  <a:srgbClr val="3E342F"/>
                </a:solidFill>
              </a:rPr>
              <a:t>두 종류의 반려동물 정보 습득 가능</a:t>
            </a:r>
            <a:endParaRPr sz="1800" b="1">
              <a:solidFill>
                <a:srgbClr val="3E342F"/>
              </a:solidFill>
            </a:endParaRPr>
          </a:p>
          <a:p>
            <a:pPr marL="457200" lvl="0" indent="-342900" algn="l" rtl="0">
              <a:lnSpc>
                <a:spcPct val="150000"/>
              </a:lnSpc>
              <a:spcBef>
                <a:spcPts val="0"/>
              </a:spcBef>
              <a:spcAft>
                <a:spcPts val="0"/>
              </a:spcAft>
              <a:buClr>
                <a:srgbClr val="3E342F"/>
              </a:buClr>
              <a:buSzPts val="1800"/>
              <a:buAutoNum type="arabicPeriod"/>
            </a:pPr>
            <a:r>
              <a:rPr lang="en-US" sz="1800" b="1">
                <a:solidFill>
                  <a:srgbClr val="3E342F"/>
                </a:solidFill>
              </a:rPr>
              <a:t>유저간 Q&amp;A를 통해 부족한 정보를 공유가능</a:t>
            </a:r>
            <a:endParaRPr sz="1800" b="1">
              <a:solidFill>
                <a:srgbClr val="3E342F"/>
              </a:solidFill>
            </a:endParaRPr>
          </a:p>
        </p:txBody>
      </p:sp>
      <p:sp>
        <p:nvSpPr>
          <p:cNvPr id="234" name="Google Shape;234;p22"/>
          <p:cNvSpPr txBox="1"/>
          <p:nvPr/>
        </p:nvSpPr>
        <p:spPr>
          <a:xfrm>
            <a:off x="6493300" y="4164775"/>
            <a:ext cx="13698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highlight>
                  <a:schemeClr val="accent4"/>
                </a:highlight>
                <a:latin typeface="Malgun Gothic"/>
                <a:ea typeface="Malgun Gothic"/>
                <a:cs typeface="Malgun Gothic"/>
                <a:sym typeface="Malgun Gothic"/>
              </a:rPr>
              <a:t>단점</a:t>
            </a:r>
            <a:endParaRPr sz="2300" b="1">
              <a:highlight>
                <a:schemeClr val="accent4"/>
              </a:highlight>
              <a:latin typeface="Malgun Gothic"/>
              <a:ea typeface="Malgun Gothic"/>
              <a:cs typeface="Malgun Gothic"/>
              <a:sym typeface="Malgun Gothic"/>
            </a:endParaRPr>
          </a:p>
        </p:txBody>
      </p:sp>
      <p:sp>
        <p:nvSpPr>
          <p:cNvPr id="235" name="Google Shape;235;p22"/>
          <p:cNvSpPr txBox="1"/>
          <p:nvPr/>
        </p:nvSpPr>
        <p:spPr>
          <a:xfrm>
            <a:off x="6460025" y="4751075"/>
            <a:ext cx="5877000" cy="4617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rgbClr val="3E342F"/>
              </a:buClr>
              <a:buSzPts val="1800"/>
              <a:buAutoNum type="arabicPeriod"/>
            </a:pPr>
            <a:r>
              <a:rPr lang="en-US" sz="1800" b="1">
                <a:solidFill>
                  <a:srgbClr val="3E342F"/>
                </a:solidFill>
              </a:rPr>
              <a:t>직관적이지 못한 UI</a:t>
            </a:r>
            <a:endParaRPr sz="1800" b="1">
              <a:solidFill>
                <a:srgbClr val="3E342F"/>
              </a:solidFill>
            </a:endParaRPr>
          </a:p>
        </p:txBody>
      </p:sp>
      <p:cxnSp>
        <p:nvCxnSpPr>
          <p:cNvPr id="236" name="Google Shape;236;p22"/>
          <p:cNvCxnSpPr/>
          <p:nvPr/>
        </p:nvCxnSpPr>
        <p:spPr>
          <a:xfrm>
            <a:off x="6154625" y="1416025"/>
            <a:ext cx="0" cy="5377200"/>
          </a:xfrm>
          <a:prstGeom prst="straightConnector1">
            <a:avLst/>
          </a:prstGeom>
          <a:noFill/>
          <a:ln w="19050" cap="flat" cmpd="sng">
            <a:solidFill>
              <a:srgbClr val="46382C"/>
            </a:solidFill>
            <a:prstDash val="solid"/>
            <a:round/>
            <a:headEnd type="none" w="med" len="med"/>
            <a:tailEnd type="none" w="med" len="med"/>
          </a:ln>
        </p:spPr>
      </p:cxnSp>
      <p:grpSp>
        <p:nvGrpSpPr>
          <p:cNvPr id="237" name="Google Shape;237;p22"/>
          <p:cNvGrpSpPr/>
          <p:nvPr/>
        </p:nvGrpSpPr>
        <p:grpSpPr>
          <a:xfrm>
            <a:off x="6460025" y="1933380"/>
            <a:ext cx="958940" cy="538800"/>
            <a:chOff x="6460025" y="1933380"/>
            <a:chExt cx="958940" cy="538800"/>
          </a:xfrm>
        </p:grpSpPr>
        <p:sp>
          <p:nvSpPr>
            <p:cNvPr id="238" name="Google Shape;238;p22"/>
            <p:cNvSpPr/>
            <p:nvPr/>
          </p:nvSpPr>
          <p:spPr>
            <a:xfrm>
              <a:off x="6460025" y="1962075"/>
              <a:ext cx="897900" cy="462900"/>
            </a:xfrm>
            <a:prstGeom prst="roundRect">
              <a:avLst>
                <a:gd name="adj" fmla="val 16667"/>
              </a:avLst>
            </a:prstGeom>
            <a:solidFill>
              <a:srgbClr val="4638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txBox="1"/>
            <p:nvPr/>
          </p:nvSpPr>
          <p:spPr>
            <a:xfrm>
              <a:off x="6521065" y="1933380"/>
              <a:ext cx="897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rgbClr val="FFFFFF"/>
                  </a:solidFill>
                  <a:latin typeface="Malgun Gothic"/>
                  <a:ea typeface="Malgun Gothic"/>
                  <a:cs typeface="Malgun Gothic"/>
                  <a:sym typeface="Malgun Gothic"/>
                </a:rPr>
                <a:t>장점</a:t>
              </a:r>
              <a:endParaRPr sz="2300" b="1">
                <a:solidFill>
                  <a:srgbClr val="FFFFFF"/>
                </a:solidFill>
                <a:latin typeface="Malgun Gothic"/>
                <a:ea typeface="Malgun Gothic"/>
                <a:cs typeface="Malgun Gothic"/>
                <a:sym typeface="Malgun Gothic"/>
              </a:endParaRPr>
            </a:p>
          </p:txBody>
        </p:sp>
      </p:grpSp>
      <p:grpSp>
        <p:nvGrpSpPr>
          <p:cNvPr id="240" name="Google Shape;240;p22"/>
          <p:cNvGrpSpPr/>
          <p:nvPr/>
        </p:nvGrpSpPr>
        <p:grpSpPr>
          <a:xfrm>
            <a:off x="6499205" y="4212280"/>
            <a:ext cx="956781" cy="538800"/>
            <a:chOff x="6460025" y="1933380"/>
            <a:chExt cx="956781" cy="538800"/>
          </a:xfrm>
        </p:grpSpPr>
        <p:sp>
          <p:nvSpPr>
            <p:cNvPr id="241" name="Google Shape;241;p22"/>
            <p:cNvSpPr/>
            <p:nvPr/>
          </p:nvSpPr>
          <p:spPr>
            <a:xfrm>
              <a:off x="6460025" y="1962075"/>
              <a:ext cx="897900" cy="462900"/>
            </a:xfrm>
            <a:prstGeom prst="roundRect">
              <a:avLst>
                <a:gd name="adj" fmla="val 16667"/>
              </a:avLst>
            </a:prstGeom>
            <a:solidFill>
              <a:srgbClr val="4638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txBox="1"/>
            <p:nvPr/>
          </p:nvSpPr>
          <p:spPr>
            <a:xfrm>
              <a:off x="6518906" y="1933380"/>
              <a:ext cx="897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rgbClr val="FFFFFF"/>
                  </a:solidFill>
                  <a:latin typeface="Malgun Gothic"/>
                  <a:ea typeface="Malgun Gothic"/>
                  <a:cs typeface="Malgun Gothic"/>
                  <a:sym typeface="Malgun Gothic"/>
                </a:rPr>
                <a:t>단점</a:t>
              </a:r>
              <a:endParaRPr sz="2300" b="1">
                <a:solidFill>
                  <a:srgbClr val="FFFFFF"/>
                </a:solidFill>
                <a:latin typeface="Malgun Gothic"/>
                <a:ea typeface="Malgun Gothic"/>
                <a:cs typeface="Malgun Gothic"/>
                <a:sym typeface="Malgun Gothic"/>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fade">
                                      <p:cBhvr>
                                        <p:cTn id="7" dur="10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313"/>
        <p:cNvGrpSpPr/>
        <p:nvPr/>
      </p:nvGrpSpPr>
      <p:grpSpPr>
        <a:xfrm>
          <a:off x="0" y="0"/>
          <a:ext cx="0" cy="0"/>
          <a:chOff x="0" y="0"/>
          <a:chExt cx="0" cy="0"/>
        </a:xfrm>
      </p:grpSpPr>
      <p:sp>
        <p:nvSpPr>
          <p:cNvPr id="2314" name="Google Shape;2314;p158"/>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315" name="Google Shape;2315;p158"/>
          <p:cNvSpPr/>
          <p:nvPr/>
        </p:nvSpPr>
        <p:spPr>
          <a:xfrm>
            <a:off x="464450" y="1069725"/>
            <a:ext cx="11350200" cy="5788361"/>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2316" name="Google Shape;2316;p158"/>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2317" name="Google Shape;2317;p158"/>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후기</a:t>
            </a:r>
            <a:endParaRPr sz="500" b="1">
              <a:solidFill>
                <a:srgbClr val="FAEFE2"/>
              </a:solidFill>
              <a:latin typeface="Malgun Gothic"/>
              <a:ea typeface="Malgun Gothic"/>
              <a:cs typeface="Malgun Gothic"/>
              <a:sym typeface="Malgun Gothic"/>
            </a:endParaRPr>
          </a:p>
        </p:txBody>
      </p:sp>
      <p:sp>
        <p:nvSpPr>
          <p:cNvPr id="2318" name="Google Shape;2318;p158"/>
          <p:cNvSpPr/>
          <p:nvPr/>
        </p:nvSpPr>
        <p:spPr>
          <a:xfrm>
            <a:off x="1462300" y="2943100"/>
            <a:ext cx="2998800" cy="1684500"/>
          </a:xfrm>
          <a:prstGeom prst="rect">
            <a:avLst/>
          </a:prstGeom>
          <a:noFill/>
          <a:ln w="222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19" name="Google Shape;2319;p15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462298" y="1475061"/>
            <a:ext cx="1004394" cy="1339200"/>
          </a:xfrm>
          <a:prstGeom prst="rect">
            <a:avLst/>
          </a:prstGeom>
          <a:noFill/>
          <a:ln>
            <a:noFill/>
          </a:ln>
          <a:effectLst>
            <a:outerShdw blurRad="185738" dist="47625" dir="1440000" algn="bl" rotWithShape="0">
              <a:srgbClr val="46382C">
                <a:alpha val="88000"/>
              </a:srgbClr>
            </a:outerShdw>
          </a:effectLst>
        </p:spPr>
      </p:pic>
      <p:grpSp>
        <p:nvGrpSpPr>
          <p:cNvPr id="2321" name="Google Shape;2321;p158"/>
          <p:cNvGrpSpPr/>
          <p:nvPr/>
        </p:nvGrpSpPr>
        <p:grpSpPr>
          <a:xfrm>
            <a:off x="2887575" y="1511525"/>
            <a:ext cx="8225400" cy="1266276"/>
            <a:chOff x="2887575" y="1642600"/>
            <a:chExt cx="8225400" cy="1266276"/>
          </a:xfrm>
        </p:grpSpPr>
        <p:sp>
          <p:nvSpPr>
            <p:cNvPr id="2322" name="Google Shape;2322;p158"/>
            <p:cNvSpPr/>
            <p:nvPr/>
          </p:nvSpPr>
          <p:spPr>
            <a:xfrm>
              <a:off x="2887575" y="1642600"/>
              <a:ext cx="8225400" cy="1262100"/>
            </a:xfrm>
            <a:prstGeom prst="roundRect">
              <a:avLst>
                <a:gd name="adj" fmla="val 16667"/>
              </a:avLst>
            </a:prstGeom>
            <a:solidFill>
              <a:srgbClr val="FAE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58"/>
            <p:cNvSpPr txBox="1"/>
            <p:nvPr/>
          </p:nvSpPr>
          <p:spPr>
            <a:xfrm>
              <a:off x="3037975" y="1646776"/>
              <a:ext cx="78507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b="1">
                  <a:solidFill>
                    <a:srgbClr val="FFFFFF"/>
                  </a:solidFill>
                  <a:highlight>
                    <a:srgbClr val="46382C"/>
                  </a:highlight>
                  <a:latin typeface="Malgun Gothic"/>
                  <a:ea typeface="Malgun Gothic"/>
                  <a:cs typeface="Malgun Gothic"/>
                  <a:sym typeface="Malgun Gothic"/>
                </a:rPr>
                <a:t>김혜인</a:t>
              </a:r>
              <a:r>
                <a:rPr lang="en-US" b="1">
                  <a:solidFill>
                    <a:srgbClr val="46382C"/>
                  </a:solidFill>
                  <a:latin typeface="Malgun Gothic"/>
                  <a:ea typeface="Malgun Gothic"/>
                  <a:cs typeface="Malgun Gothic"/>
                  <a:sym typeface="Malgun Gothic"/>
                </a:rPr>
                <a:t> 이번 프로젝트의 팀장 역할을 맡으면서 초기 설계의 중요성을 느꼈습니다.</a:t>
              </a:r>
              <a:endParaRPr b="1">
                <a:solidFill>
                  <a:srgbClr val="46382C"/>
                </a:solidFill>
                <a:latin typeface="Malgun Gothic"/>
                <a:ea typeface="Malgun Gothic"/>
                <a:cs typeface="Malgun Gothic"/>
                <a:sym typeface="Malgun Gothic"/>
              </a:endParaRPr>
            </a:p>
            <a:p>
              <a:pPr marL="0" lvl="0" indent="0" algn="just" rtl="0">
                <a:spcBef>
                  <a:spcPts val="0"/>
                </a:spcBef>
                <a:spcAft>
                  <a:spcPts val="0"/>
                </a:spcAft>
                <a:buNone/>
              </a:pPr>
              <a:r>
                <a:rPr lang="en-US" b="1">
                  <a:solidFill>
                    <a:srgbClr val="46382C"/>
                  </a:solidFill>
                  <a:latin typeface="Malgun Gothic"/>
                  <a:ea typeface="Malgun Gothic"/>
                  <a:cs typeface="Malgun Gothic"/>
                  <a:sym typeface="Malgun Gothic"/>
                </a:rPr>
                <a:t>또한 각 팀원들의 능력을 파악하여 알맞은 업무를 분배하는 것이 가장 중요하고 어려운 일이라는 것을 깨달았습니다.</a:t>
              </a:r>
              <a:endParaRPr b="1">
                <a:solidFill>
                  <a:srgbClr val="46382C"/>
                </a:solidFill>
                <a:latin typeface="Malgun Gothic"/>
                <a:ea typeface="Malgun Gothic"/>
                <a:cs typeface="Malgun Gothic"/>
                <a:sym typeface="Malgun Gothic"/>
              </a:endParaRPr>
            </a:p>
            <a:p>
              <a:pPr marL="0" lvl="0" indent="0" algn="just" rtl="0">
                <a:spcBef>
                  <a:spcPts val="0"/>
                </a:spcBef>
                <a:spcAft>
                  <a:spcPts val="0"/>
                </a:spcAft>
                <a:buNone/>
              </a:pPr>
              <a:r>
                <a:rPr lang="en-US" b="1">
                  <a:solidFill>
                    <a:srgbClr val="46382C"/>
                  </a:solidFill>
                  <a:latin typeface="Malgun Gothic"/>
                  <a:ea typeface="Malgun Gothic"/>
                  <a:cs typeface="Malgun Gothic"/>
                  <a:sym typeface="Malgun Gothic"/>
                </a:rPr>
                <a:t>KPT를 통해 감정과 일상을 공유하면서 서로를 알고 이해하는 것이 원활한 의사소통을 위한 발판이라는 것을 느꼈습니다.</a:t>
              </a:r>
              <a:endParaRPr b="1">
                <a:solidFill>
                  <a:srgbClr val="46382C"/>
                </a:solidFill>
                <a:latin typeface="Malgun Gothic"/>
                <a:ea typeface="Malgun Gothic"/>
                <a:cs typeface="Malgun Gothic"/>
                <a:sym typeface="Malgun Gothic"/>
              </a:endParaRPr>
            </a:p>
          </p:txBody>
        </p:sp>
      </p:grpSp>
      <p:pic>
        <p:nvPicPr>
          <p:cNvPr id="2327" name="Google Shape;2327;p15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461575" y="5185876"/>
            <a:ext cx="1005840" cy="1335024"/>
          </a:xfrm>
          <a:prstGeom prst="rect">
            <a:avLst/>
          </a:prstGeom>
          <a:noFill/>
          <a:ln>
            <a:noFill/>
          </a:ln>
          <a:effectLst>
            <a:outerShdw blurRad="185738" dist="47625" dir="1440000" algn="bl" rotWithShape="0">
              <a:srgbClr val="6B516D">
                <a:alpha val="88000"/>
              </a:srgbClr>
            </a:outerShdw>
          </a:effectLst>
        </p:spPr>
      </p:pic>
      <p:sp>
        <p:nvSpPr>
          <p:cNvPr id="2328" name="Google Shape;2328;p158"/>
          <p:cNvSpPr/>
          <p:nvPr/>
        </p:nvSpPr>
        <p:spPr>
          <a:xfrm>
            <a:off x="2887575" y="5222325"/>
            <a:ext cx="8225400" cy="1262100"/>
          </a:xfrm>
          <a:prstGeom prst="roundRect">
            <a:avLst>
              <a:gd name="adj" fmla="val 16667"/>
            </a:avLst>
          </a:prstGeom>
          <a:solidFill>
            <a:srgbClr val="FAE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2342;p159"/>
          <p:cNvGrpSpPr/>
          <p:nvPr/>
        </p:nvGrpSpPr>
        <p:grpSpPr>
          <a:xfrm>
            <a:off x="2900275" y="3399770"/>
            <a:ext cx="8225400" cy="1266276"/>
            <a:chOff x="2887575" y="1642600"/>
            <a:chExt cx="8225400" cy="1266276"/>
          </a:xfrm>
        </p:grpSpPr>
        <p:sp>
          <p:nvSpPr>
            <p:cNvPr id="19" name="Google Shape;2343;p159"/>
            <p:cNvSpPr/>
            <p:nvPr/>
          </p:nvSpPr>
          <p:spPr>
            <a:xfrm>
              <a:off x="2887575" y="1642600"/>
              <a:ext cx="8225400" cy="1262100"/>
            </a:xfrm>
            <a:prstGeom prst="roundRect">
              <a:avLst>
                <a:gd name="adj" fmla="val 16667"/>
              </a:avLst>
            </a:prstGeom>
            <a:solidFill>
              <a:srgbClr val="FAE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44;p159"/>
            <p:cNvSpPr txBox="1"/>
            <p:nvPr/>
          </p:nvSpPr>
          <p:spPr>
            <a:xfrm>
              <a:off x="3037975" y="1646776"/>
              <a:ext cx="78507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b="1" dirty="0" err="1">
                  <a:solidFill>
                    <a:srgbClr val="FFFFFF"/>
                  </a:solidFill>
                  <a:highlight>
                    <a:srgbClr val="46382C"/>
                  </a:highlight>
                  <a:latin typeface="Malgun Gothic"/>
                  <a:ea typeface="Malgun Gothic"/>
                  <a:cs typeface="Malgun Gothic"/>
                  <a:sym typeface="Malgun Gothic"/>
                </a:rPr>
                <a:t>한승탁</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이번</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멍냥</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프로젝트를</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통하여</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각자</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맡은</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일에</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최선을</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다하고</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팀원간</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신뢰를</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유지하는</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것이</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굉장히</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중요하다는</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것을</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느꼈습니다</a:t>
              </a:r>
              <a:r>
                <a:rPr lang="en-US" b="1" dirty="0">
                  <a:solidFill>
                    <a:srgbClr val="46382C"/>
                  </a:solidFill>
                  <a:latin typeface="Malgun Gothic"/>
                  <a:ea typeface="Malgun Gothic"/>
                  <a:cs typeface="Malgun Gothic"/>
                  <a:sym typeface="Malgun Gothic"/>
                </a:rPr>
                <a:t>.</a:t>
              </a:r>
              <a:endParaRPr b="1" dirty="0">
                <a:solidFill>
                  <a:srgbClr val="46382C"/>
                </a:solidFill>
                <a:latin typeface="Malgun Gothic"/>
                <a:ea typeface="Malgun Gothic"/>
                <a:cs typeface="Malgun Gothic"/>
                <a:sym typeface="Malgun Gothic"/>
              </a:endParaRPr>
            </a:p>
            <a:p>
              <a:pPr marL="0" lvl="0" indent="0" algn="just" rtl="0">
                <a:spcBef>
                  <a:spcPts val="0"/>
                </a:spcBef>
                <a:spcAft>
                  <a:spcPts val="0"/>
                </a:spcAft>
                <a:buNone/>
              </a:pPr>
              <a:r>
                <a:rPr lang="en-US" b="1" dirty="0" err="1">
                  <a:solidFill>
                    <a:srgbClr val="46382C"/>
                  </a:solidFill>
                  <a:latin typeface="Malgun Gothic"/>
                  <a:ea typeface="Malgun Gothic"/>
                  <a:cs typeface="Malgun Gothic"/>
                  <a:sym typeface="Malgun Gothic"/>
                </a:rPr>
                <a:t>팀원간</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맡은</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일의</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경중에</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상관없이</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각자의</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일에</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책임을</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지고</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열심히</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하는</a:t>
              </a:r>
              <a:r>
                <a:rPr lang="en-US" b="1" dirty="0">
                  <a:solidFill>
                    <a:srgbClr val="46382C"/>
                  </a:solidFill>
                  <a:latin typeface="Malgun Gothic"/>
                  <a:ea typeface="Malgun Gothic"/>
                  <a:cs typeface="Malgun Gothic"/>
                  <a:sym typeface="Malgun Gothic"/>
                </a:rPr>
                <a:t> 것 </a:t>
              </a:r>
              <a:r>
                <a:rPr lang="en-US" b="1" dirty="0" err="1">
                  <a:solidFill>
                    <a:srgbClr val="46382C"/>
                  </a:solidFill>
                  <a:latin typeface="Malgun Gothic"/>
                  <a:ea typeface="Malgun Gothic"/>
                  <a:cs typeface="Malgun Gothic"/>
                  <a:sym typeface="Malgun Gothic"/>
                </a:rPr>
                <a:t>만으로도</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주변</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팀원들의</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사기를</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북돋아</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주며</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서로</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간의</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신뢰를</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통해</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각자의</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맡은</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일에</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집중</a:t>
              </a:r>
              <a:r>
                <a:rPr lang="en-US" b="1" dirty="0">
                  <a:solidFill>
                    <a:srgbClr val="46382C"/>
                  </a:solidFill>
                  <a:latin typeface="Malgun Gothic"/>
                  <a:ea typeface="Malgun Gothic"/>
                  <a:cs typeface="Malgun Gothic"/>
                  <a:sym typeface="Malgun Gothic"/>
                </a:rPr>
                <a:t> 할 수 </a:t>
              </a:r>
              <a:r>
                <a:rPr lang="en-US" b="1" dirty="0" err="1">
                  <a:solidFill>
                    <a:srgbClr val="46382C"/>
                  </a:solidFill>
                  <a:latin typeface="Malgun Gothic"/>
                  <a:ea typeface="Malgun Gothic"/>
                  <a:cs typeface="Malgun Gothic"/>
                  <a:sym typeface="Malgun Gothic"/>
                </a:rPr>
                <a:t>있어</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일의</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효율성이</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증가하였고</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초기</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기획한</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기능</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외에</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추가적인</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기능을</a:t>
              </a:r>
              <a:r>
                <a:rPr lang="en-US" b="1" dirty="0">
                  <a:solidFill>
                    <a:srgbClr val="46382C"/>
                  </a:solidFill>
                  <a:latin typeface="Malgun Gothic"/>
                  <a:ea typeface="Malgun Gothic"/>
                  <a:cs typeface="Malgun Gothic"/>
                  <a:sym typeface="Malgun Gothic"/>
                </a:rPr>
                <a:t> </a:t>
              </a:r>
              <a:r>
                <a:rPr lang="en-US" b="1" dirty="0" err="1">
                  <a:solidFill>
                    <a:srgbClr val="46382C"/>
                  </a:solidFill>
                  <a:latin typeface="Malgun Gothic"/>
                  <a:ea typeface="Malgun Gothic"/>
                  <a:cs typeface="Malgun Gothic"/>
                  <a:sym typeface="Malgun Gothic"/>
                </a:rPr>
                <a:t>구현</a:t>
              </a:r>
              <a:r>
                <a:rPr lang="en-US" b="1" dirty="0">
                  <a:solidFill>
                    <a:srgbClr val="46382C"/>
                  </a:solidFill>
                  <a:latin typeface="Malgun Gothic"/>
                  <a:ea typeface="Malgun Gothic"/>
                  <a:cs typeface="Malgun Gothic"/>
                  <a:sym typeface="Malgun Gothic"/>
                </a:rPr>
                <a:t> 할 수 </a:t>
              </a:r>
              <a:r>
                <a:rPr lang="en-US" b="1" dirty="0" err="1">
                  <a:solidFill>
                    <a:srgbClr val="46382C"/>
                  </a:solidFill>
                  <a:latin typeface="Malgun Gothic"/>
                  <a:ea typeface="Malgun Gothic"/>
                  <a:cs typeface="Malgun Gothic"/>
                  <a:sym typeface="Malgun Gothic"/>
                </a:rPr>
                <a:t>있었습니다</a:t>
              </a:r>
              <a:r>
                <a:rPr lang="en-US" b="1" dirty="0">
                  <a:solidFill>
                    <a:srgbClr val="46382C"/>
                  </a:solidFill>
                  <a:latin typeface="Malgun Gothic"/>
                  <a:ea typeface="Malgun Gothic"/>
                  <a:cs typeface="Malgun Gothic"/>
                  <a:sym typeface="Malgun Gothic"/>
                </a:rPr>
                <a:t>.</a:t>
              </a:r>
              <a:endParaRPr b="1" dirty="0">
                <a:solidFill>
                  <a:srgbClr val="46382C"/>
                </a:solidFill>
                <a:latin typeface="Malgun Gothic"/>
                <a:ea typeface="Malgun Gothic"/>
                <a:cs typeface="Malgun Gothic"/>
                <a:sym typeface="Malgun Gothic"/>
              </a:endParaRPr>
            </a:p>
          </p:txBody>
        </p:sp>
      </p:grpSp>
      <p:pic>
        <p:nvPicPr>
          <p:cNvPr id="21" name="Google Shape;2347;p15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367883" y="3313925"/>
            <a:ext cx="1095256" cy="1442142"/>
          </a:xfrm>
          <a:prstGeom prst="rect">
            <a:avLst/>
          </a:prstGeom>
          <a:ln>
            <a:noFill/>
          </a:ln>
          <a:effectLst>
            <a:outerShdw blurRad="292100" dist="139700" dir="2700000" algn="tl" rotWithShape="0">
              <a:srgbClr val="333333">
                <a:alpha val="65000"/>
              </a:srgbClr>
            </a:outerShdw>
          </a:effectLst>
        </p:spPr>
      </p:pic>
      <p:sp>
        <p:nvSpPr>
          <p:cNvPr id="2329" name="Google Shape;2329;p158"/>
          <p:cNvSpPr txBox="1"/>
          <p:nvPr/>
        </p:nvSpPr>
        <p:spPr>
          <a:xfrm>
            <a:off x="3037975" y="5222325"/>
            <a:ext cx="7950000" cy="1046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b="1">
                <a:solidFill>
                  <a:srgbClr val="FFFFFF"/>
                </a:solidFill>
                <a:highlight>
                  <a:srgbClr val="46382C"/>
                </a:highlight>
                <a:latin typeface="Malgun Gothic"/>
                <a:ea typeface="Malgun Gothic"/>
                <a:cs typeface="Malgun Gothic"/>
                <a:sym typeface="Malgun Gothic"/>
              </a:rPr>
              <a:t>박상연</a:t>
            </a:r>
            <a:r>
              <a:rPr lang="en-US" b="1">
                <a:solidFill>
                  <a:srgbClr val="46382C"/>
                </a:solidFill>
                <a:latin typeface="Malgun Gothic"/>
                <a:ea typeface="Malgun Gothic"/>
                <a:cs typeface="Malgun Gothic"/>
                <a:sym typeface="Malgun Gothic"/>
              </a:rPr>
              <a:t> 팀원들이 열심히 하는 모습을 보면서 동기부여를 많이 받았고, 서로 많은 의견교류를 통해 좋은 시너지를 낼 수 있었습니다.</a:t>
            </a:r>
            <a:endParaRPr b="1">
              <a:solidFill>
                <a:srgbClr val="46382C"/>
              </a:solidFill>
              <a:latin typeface="Malgun Gothic"/>
              <a:ea typeface="Malgun Gothic"/>
              <a:cs typeface="Malgun Gothic"/>
              <a:sym typeface="Malgun Gothic"/>
            </a:endParaRPr>
          </a:p>
          <a:p>
            <a:pPr marL="0" lvl="0" indent="0" algn="just" rtl="0">
              <a:spcBef>
                <a:spcPts val="0"/>
              </a:spcBef>
              <a:spcAft>
                <a:spcPts val="0"/>
              </a:spcAft>
              <a:buNone/>
            </a:pPr>
            <a:r>
              <a:rPr lang="en-US" b="1">
                <a:solidFill>
                  <a:srgbClr val="46382C"/>
                </a:solidFill>
                <a:latin typeface="Malgun Gothic"/>
                <a:ea typeface="Malgun Gothic"/>
                <a:cs typeface="Malgun Gothic"/>
                <a:sym typeface="Malgun Gothic"/>
              </a:rPr>
              <a:t>중간 프로젝트보다 이번 final 프로젝트에서 개인적으로도 많이 성장하였고 한 명의 개발자로서 프로젝트를 어떻게 진행할 것인지 많이 배운 기회였습니다.</a:t>
            </a:r>
            <a:endParaRPr b="1">
              <a:solidFill>
                <a:srgbClr val="46382C"/>
              </a:solidFill>
              <a:latin typeface="Malgun Gothic"/>
              <a:ea typeface="Malgun Gothic"/>
              <a:cs typeface="Malgun Gothic"/>
              <a:sym typeface="Malgun Gothic"/>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333"/>
        <p:cNvGrpSpPr/>
        <p:nvPr/>
      </p:nvGrpSpPr>
      <p:grpSpPr>
        <a:xfrm>
          <a:off x="0" y="0"/>
          <a:ext cx="0" cy="0"/>
          <a:chOff x="0" y="0"/>
          <a:chExt cx="0" cy="0"/>
        </a:xfrm>
      </p:grpSpPr>
      <p:sp>
        <p:nvSpPr>
          <p:cNvPr id="2334" name="Google Shape;2334;p159"/>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335" name="Google Shape;2335;p159"/>
          <p:cNvSpPr/>
          <p:nvPr/>
        </p:nvSpPr>
        <p:spPr>
          <a:xfrm>
            <a:off x="464450" y="1069725"/>
            <a:ext cx="11350200" cy="5788275"/>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2336" name="Google Shape;2336;p159"/>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2337" name="Google Shape;2337;p159"/>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후기</a:t>
            </a:r>
            <a:endParaRPr sz="500" b="1">
              <a:solidFill>
                <a:srgbClr val="FAEFE2"/>
              </a:solidFill>
              <a:latin typeface="Malgun Gothic"/>
              <a:ea typeface="Malgun Gothic"/>
              <a:cs typeface="Malgun Gothic"/>
              <a:sym typeface="Malgun Gothic"/>
            </a:endParaRPr>
          </a:p>
        </p:txBody>
      </p:sp>
      <p:sp>
        <p:nvSpPr>
          <p:cNvPr id="2338" name="Google Shape;2338;p159"/>
          <p:cNvSpPr/>
          <p:nvPr/>
        </p:nvSpPr>
        <p:spPr>
          <a:xfrm>
            <a:off x="1462300" y="2943100"/>
            <a:ext cx="2998800" cy="1684500"/>
          </a:xfrm>
          <a:prstGeom prst="rect">
            <a:avLst/>
          </a:prstGeom>
          <a:noFill/>
          <a:ln w="222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9" name="Google Shape;2339;p159"/>
          <p:cNvGrpSpPr/>
          <p:nvPr/>
        </p:nvGrpSpPr>
        <p:grpSpPr>
          <a:xfrm>
            <a:off x="2887575" y="1740125"/>
            <a:ext cx="8225400" cy="1266276"/>
            <a:chOff x="2887575" y="1642600"/>
            <a:chExt cx="8225400" cy="1266276"/>
          </a:xfrm>
        </p:grpSpPr>
        <p:sp>
          <p:nvSpPr>
            <p:cNvPr id="2340" name="Google Shape;2340;p159"/>
            <p:cNvSpPr/>
            <p:nvPr/>
          </p:nvSpPr>
          <p:spPr>
            <a:xfrm>
              <a:off x="2887575" y="1642600"/>
              <a:ext cx="8225400" cy="1262100"/>
            </a:xfrm>
            <a:prstGeom prst="roundRect">
              <a:avLst>
                <a:gd name="adj" fmla="val 16667"/>
              </a:avLst>
            </a:prstGeom>
            <a:solidFill>
              <a:srgbClr val="FAE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59"/>
            <p:cNvSpPr txBox="1"/>
            <p:nvPr/>
          </p:nvSpPr>
          <p:spPr>
            <a:xfrm>
              <a:off x="3037975" y="1646776"/>
              <a:ext cx="78507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b="1">
                  <a:solidFill>
                    <a:srgbClr val="FFFFFF"/>
                  </a:solidFill>
                  <a:highlight>
                    <a:srgbClr val="46382C"/>
                  </a:highlight>
                  <a:latin typeface="Malgun Gothic"/>
                  <a:ea typeface="Malgun Gothic"/>
                  <a:cs typeface="Malgun Gothic"/>
                  <a:sym typeface="Malgun Gothic"/>
                </a:rPr>
                <a:t>민재호</a:t>
              </a:r>
              <a:r>
                <a:rPr lang="en-US" b="1">
                  <a:solidFill>
                    <a:srgbClr val="46382C"/>
                  </a:solidFill>
                  <a:latin typeface="Malgun Gothic"/>
                  <a:ea typeface="Malgun Gothic"/>
                  <a:cs typeface="Malgun Gothic"/>
                  <a:sym typeface="Malgun Gothic"/>
                </a:rPr>
                <a:t> 팀원과의 소통을 통해 서로의 코딩 팁을 주고 받는 점이 즐거웠습니다. 이러한 소통을 통해 서로의 장단점을 파악하기 수월하였고 각자 부족한 부분을 되돌아 보며 보완할 방안을 모색할 수 있었습니다. </a:t>
              </a:r>
              <a:endParaRPr b="1">
                <a:solidFill>
                  <a:srgbClr val="46382C"/>
                </a:solidFill>
                <a:latin typeface="Malgun Gothic"/>
                <a:ea typeface="Malgun Gothic"/>
                <a:cs typeface="Malgun Gothic"/>
                <a:sym typeface="Malgun Gothic"/>
              </a:endParaRPr>
            </a:p>
            <a:p>
              <a:pPr marL="0" lvl="0" indent="0" algn="just" rtl="0">
                <a:spcBef>
                  <a:spcPts val="0"/>
                </a:spcBef>
                <a:spcAft>
                  <a:spcPts val="0"/>
                </a:spcAft>
                <a:buNone/>
              </a:pPr>
              <a:r>
                <a:rPr lang="en-US" b="1">
                  <a:solidFill>
                    <a:srgbClr val="46382C"/>
                  </a:solidFill>
                  <a:latin typeface="Malgun Gothic"/>
                  <a:ea typeface="Malgun Gothic"/>
                  <a:cs typeface="Malgun Gothic"/>
                  <a:sym typeface="Malgun Gothic"/>
                </a:rPr>
                <a:t>협업의 이로운 점을 몸소 체험할 좋은 기회를 준 팀원들에게 정말 감사합니다.</a:t>
              </a:r>
              <a:endParaRPr b="1">
                <a:solidFill>
                  <a:srgbClr val="46382C"/>
                </a:solidFill>
                <a:latin typeface="Malgun Gothic"/>
                <a:ea typeface="Malgun Gothic"/>
                <a:cs typeface="Malgun Gothic"/>
                <a:sym typeface="Malgun Gothic"/>
              </a:endParaRPr>
            </a:p>
            <a:p>
              <a:pPr marL="0" lvl="0" indent="0" algn="just" rtl="0">
                <a:spcBef>
                  <a:spcPts val="0"/>
                </a:spcBef>
                <a:spcAft>
                  <a:spcPts val="0"/>
                </a:spcAft>
                <a:buNone/>
              </a:pPr>
              <a:r>
                <a:rPr lang="en-US" b="1">
                  <a:solidFill>
                    <a:srgbClr val="46382C"/>
                  </a:solidFill>
                  <a:latin typeface="Malgun Gothic"/>
                  <a:ea typeface="Malgun Gothic"/>
                  <a:cs typeface="Malgun Gothic"/>
                  <a:sym typeface="Malgun Gothic"/>
                </a:rPr>
                <a:t> </a:t>
              </a:r>
              <a:endParaRPr b="1">
                <a:solidFill>
                  <a:srgbClr val="46382C"/>
                </a:solidFill>
                <a:latin typeface="Malgun Gothic"/>
                <a:ea typeface="Malgun Gothic"/>
                <a:cs typeface="Malgun Gothic"/>
                <a:sym typeface="Malgun Gothic"/>
              </a:endParaRPr>
            </a:p>
          </p:txBody>
        </p:sp>
      </p:grpSp>
      <p:pic>
        <p:nvPicPr>
          <p:cNvPr id="2345" name="Google Shape;2345;p15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461575" y="1705758"/>
            <a:ext cx="1005840" cy="1335024"/>
          </a:xfrm>
          <a:prstGeom prst="rect">
            <a:avLst/>
          </a:prstGeom>
          <a:noFill/>
          <a:ln>
            <a:noFill/>
          </a:ln>
          <a:effectLst>
            <a:outerShdw blurRad="185738" dist="47625" dir="1440000" algn="bl" rotWithShape="0">
              <a:srgbClr val="6B516D">
                <a:alpha val="88000"/>
              </a:srgbClr>
            </a:outerShdw>
          </a:effectLst>
        </p:spPr>
      </p:pic>
      <p:pic>
        <p:nvPicPr>
          <p:cNvPr id="2346" name="Google Shape;2346;p15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689475" y="5307975"/>
            <a:ext cx="3146693" cy="1266275"/>
          </a:xfrm>
          <a:prstGeom prst="rect">
            <a:avLst/>
          </a:prstGeom>
          <a:noFill/>
          <a:ln w="22225" cap="flat" cmpd="sng">
            <a:solidFill>
              <a:schemeClr val="lt1"/>
            </a:solidFill>
            <a:prstDash val="solid"/>
            <a:miter lim="8000"/>
            <a:headEnd type="none" w="sm" len="sm"/>
            <a:tailEnd type="none" w="sm" len="sm"/>
          </a:ln>
        </p:spPr>
      </p:pic>
      <p:pic>
        <p:nvPicPr>
          <p:cNvPr id="16" name="Google Shape;2320;p15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461585" y="3332550"/>
            <a:ext cx="1005840" cy="1335024"/>
          </a:xfrm>
          <a:prstGeom prst="rect">
            <a:avLst/>
          </a:prstGeom>
          <a:noFill/>
          <a:ln>
            <a:noFill/>
          </a:ln>
          <a:effectLst>
            <a:outerShdw blurRad="171450" dist="47625" dir="1440000" rotWithShape="0">
              <a:srgbClr val="6B516D">
                <a:alpha val="88000"/>
              </a:srgbClr>
            </a:outerShdw>
          </a:effectLst>
        </p:spPr>
      </p:pic>
      <p:grpSp>
        <p:nvGrpSpPr>
          <p:cNvPr id="17" name="Google Shape;2324;p158"/>
          <p:cNvGrpSpPr/>
          <p:nvPr/>
        </p:nvGrpSpPr>
        <p:grpSpPr>
          <a:xfrm>
            <a:off x="2887575" y="3366925"/>
            <a:ext cx="8225400" cy="1262100"/>
            <a:chOff x="2887575" y="1642600"/>
            <a:chExt cx="8225400" cy="1262100"/>
          </a:xfrm>
        </p:grpSpPr>
        <p:sp>
          <p:nvSpPr>
            <p:cNvPr id="18" name="Google Shape;2325;p158"/>
            <p:cNvSpPr/>
            <p:nvPr/>
          </p:nvSpPr>
          <p:spPr>
            <a:xfrm>
              <a:off x="2887575" y="1642600"/>
              <a:ext cx="8225400" cy="1262100"/>
            </a:xfrm>
            <a:prstGeom prst="roundRect">
              <a:avLst>
                <a:gd name="adj" fmla="val 16667"/>
              </a:avLst>
            </a:prstGeom>
            <a:solidFill>
              <a:srgbClr val="FAE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26;p158"/>
            <p:cNvSpPr txBox="1"/>
            <p:nvPr/>
          </p:nvSpPr>
          <p:spPr>
            <a:xfrm>
              <a:off x="3037975" y="1722975"/>
              <a:ext cx="7850700" cy="11436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b="1">
                  <a:solidFill>
                    <a:srgbClr val="FFFFFF"/>
                  </a:solidFill>
                  <a:highlight>
                    <a:srgbClr val="46382C"/>
                  </a:highlight>
                  <a:latin typeface="Malgun Gothic"/>
                  <a:ea typeface="Malgun Gothic"/>
                  <a:cs typeface="Malgun Gothic"/>
                  <a:sym typeface="Malgun Gothic"/>
                </a:rPr>
                <a:t>송채은</a:t>
              </a:r>
              <a:r>
                <a:rPr lang="en-US" b="1">
                  <a:solidFill>
                    <a:srgbClr val="46382C"/>
                  </a:solidFill>
                  <a:latin typeface="Malgun Gothic"/>
                  <a:ea typeface="Malgun Gothic"/>
                  <a:cs typeface="Malgun Gothic"/>
                  <a:sym typeface="Malgun Gothic"/>
                </a:rPr>
                <a:t> 프로젝트 기한을 맞춘다는 것은  희생과 그에 따라 서로간에 인정하고 존중하는 협업이 필요하다는 것을 알게 되었습니다. 팀내에 실력이 모두 달랐기 때문에 실력이 있는 팀원이 희생을 하는 모습을 보면서 나도 실력이 향상된다면 팀원들에게 도움을 주고 희생도 하면서 프로젝트를 진행할 것이라고 다짐하였습니다.</a:t>
              </a:r>
              <a:endParaRPr b="1">
                <a:solidFill>
                  <a:srgbClr val="46382C"/>
                </a:solidFill>
                <a:latin typeface="Malgun Gothic"/>
                <a:ea typeface="Malgun Gothic"/>
                <a:cs typeface="Malgun Gothic"/>
                <a:sym typeface="Malgun Gothic"/>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351"/>
        <p:cNvGrpSpPr/>
        <p:nvPr/>
      </p:nvGrpSpPr>
      <p:grpSpPr>
        <a:xfrm>
          <a:off x="0" y="0"/>
          <a:ext cx="0" cy="0"/>
          <a:chOff x="0" y="0"/>
          <a:chExt cx="0" cy="0"/>
        </a:xfrm>
      </p:grpSpPr>
      <p:sp>
        <p:nvSpPr>
          <p:cNvPr id="2352" name="Google Shape;2352;p160"/>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353" name="Google Shape;2353;p160"/>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cxnSp>
        <p:nvCxnSpPr>
          <p:cNvPr id="2354" name="Google Shape;2354;p160"/>
          <p:cNvCxnSpPr/>
          <p:nvPr/>
        </p:nvCxnSpPr>
        <p:spPr>
          <a:xfrm>
            <a:off x="2092700" y="2301725"/>
            <a:ext cx="8093700" cy="0"/>
          </a:xfrm>
          <a:prstGeom prst="straightConnector1">
            <a:avLst/>
          </a:prstGeom>
          <a:noFill/>
          <a:ln w="152400" cap="flat" cmpd="sng">
            <a:solidFill>
              <a:srgbClr val="FAEFE2"/>
            </a:solidFill>
            <a:prstDash val="solid"/>
            <a:round/>
            <a:headEnd type="none" w="med" len="med"/>
            <a:tailEnd type="none" w="med" len="med"/>
          </a:ln>
        </p:spPr>
      </p:cxnSp>
      <p:pic>
        <p:nvPicPr>
          <p:cNvPr id="2355" name="Google Shape;2355;p16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92700" y="1102658"/>
            <a:ext cx="1765956" cy="1765956"/>
          </a:xfrm>
          <a:prstGeom prst="rect">
            <a:avLst/>
          </a:prstGeom>
          <a:noFill/>
          <a:ln>
            <a:noFill/>
          </a:ln>
        </p:spPr>
      </p:pic>
      <p:sp>
        <p:nvSpPr>
          <p:cNvPr id="2356" name="Google Shape;2356;p160"/>
          <p:cNvSpPr txBox="1"/>
          <p:nvPr/>
        </p:nvSpPr>
        <p:spPr>
          <a:xfrm>
            <a:off x="4577475" y="2967300"/>
            <a:ext cx="4773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rgbClr val="FAEFE2"/>
                </a:solidFill>
                <a:latin typeface="Malgun Gothic"/>
                <a:ea typeface="Malgun Gothic"/>
                <a:cs typeface="Malgun Gothic"/>
                <a:sym typeface="Malgun Gothic"/>
              </a:rPr>
              <a:t>감사합니다</a:t>
            </a:r>
            <a:endParaRPr sz="4800" b="1">
              <a:solidFill>
                <a:srgbClr val="FAEFE2"/>
              </a:solidFill>
              <a:latin typeface="Malgun Gothic"/>
              <a:ea typeface="Malgun Gothic"/>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46"/>
        <p:cNvGrpSpPr/>
        <p:nvPr/>
      </p:nvGrpSpPr>
      <p:grpSpPr>
        <a:xfrm>
          <a:off x="0" y="0"/>
          <a:ext cx="0" cy="0"/>
          <a:chOff x="0" y="0"/>
          <a:chExt cx="0" cy="0"/>
        </a:xfrm>
      </p:grpSpPr>
      <p:sp>
        <p:nvSpPr>
          <p:cNvPr id="247" name="Google Shape;247;p23"/>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48" name="Google Shape;248;p23"/>
          <p:cNvSpPr/>
          <p:nvPr/>
        </p:nvSpPr>
        <p:spPr>
          <a:xfrm>
            <a:off x="464450" y="1065625"/>
            <a:ext cx="11350200" cy="57924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249" name="Google Shape;249;p23"/>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250" name="Google Shape;250;p23"/>
          <p:cNvSpPr txBox="1"/>
          <p:nvPr/>
        </p:nvSpPr>
        <p:spPr>
          <a:xfrm>
            <a:off x="8225425" y="5791850"/>
            <a:ext cx="1932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rgbClr val="46382C"/>
                </a:solidFill>
                <a:latin typeface="Malgun Gothic"/>
                <a:ea typeface="Malgun Gothic"/>
                <a:cs typeface="Malgun Gothic"/>
                <a:sym typeface="Malgun Gothic"/>
              </a:rPr>
              <a:t>멍멍한 하루</a:t>
            </a:r>
            <a:endParaRPr sz="2400" b="1">
              <a:solidFill>
                <a:srgbClr val="46382C"/>
              </a:solidFill>
              <a:latin typeface="Malgun Gothic"/>
              <a:ea typeface="Malgun Gothic"/>
              <a:cs typeface="Malgun Gothic"/>
              <a:sym typeface="Malgun Gothic"/>
            </a:endParaRPr>
          </a:p>
        </p:txBody>
      </p:sp>
      <p:sp>
        <p:nvSpPr>
          <p:cNvPr id="251" name="Google Shape;251;p23"/>
          <p:cNvSpPr txBox="1"/>
          <p:nvPr/>
        </p:nvSpPr>
        <p:spPr>
          <a:xfrm>
            <a:off x="1461773" y="2473100"/>
            <a:ext cx="5321400" cy="12930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rgbClr val="3E342F"/>
              </a:buClr>
              <a:buSzPts val="1800"/>
              <a:buAutoNum type="arabicPeriod"/>
            </a:pPr>
            <a:r>
              <a:rPr lang="en-US" sz="1800" b="1">
                <a:solidFill>
                  <a:srgbClr val="3E342F"/>
                </a:solidFill>
              </a:rPr>
              <a:t>종합 스케줄러 제공</a:t>
            </a:r>
            <a:endParaRPr sz="1800" b="1">
              <a:solidFill>
                <a:srgbClr val="3E342F"/>
              </a:solidFill>
            </a:endParaRPr>
          </a:p>
          <a:p>
            <a:pPr marL="457200" lvl="0" indent="-342900" algn="l" rtl="0">
              <a:lnSpc>
                <a:spcPct val="150000"/>
              </a:lnSpc>
              <a:spcBef>
                <a:spcPts val="0"/>
              </a:spcBef>
              <a:spcAft>
                <a:spcPts val="0"/>
              </a:spcAft>
              <a:buClr>
                <a:srgbClr val="3E342F"/>
              </a:buClr>
              <a:buSzPts val="1800"/>
              <a:buAutoNum type="arabicPeriod"/>
            </a:pPr>
            <a:r>
              <a:rPr lang="en-US" sz="1800" b="1">
                <a:solidFill>
                  <a:srgbClr val="3E342F"/>
                </a:solidFill>
              </a:rPr>
              <a:t>데이터를 그래프로 시각화하여 제공</a:t>
            </a:r>
            <a:endParaRPr sz="1800" b="1">
              <a:solidFill>
                <a:srgbClr val="3E342F"/>
              </a:solidFill>
            </a:endParaRPr>
          </a:p>
          <a:p>
            <a:pPr marL="457200" lvl="0" indent="-342900" algn="l" rtl="0">
              <a:lnSpc>
                <a:spcPct val="150000"/>
              </a:lnSpc>
              <a:spcBef>
                <a:spcPts val="0"/>
              </a:spcBef>
              <a:spcAft>
                <a:spcPts val="0"/>
              </a:spcAft>
              <a:buClr>
                <a:srgbClr val="3E342F"/>
              </a:buClr>
              <a:buSzPts val="1800"/>
              <a:buAutoNum type="arabicPeriod"/>
            </a:pPr>
            <a:r>
              <a:rPr lang="en-US" sz="1800" b="1">
                <a:solidFill>
                  <a:srgbClr val="3E342F"/>
                </a:solidFill>
              </a:rPr>
              <a:t>다수의 반려동물 관리 가능</a:t>
            </a:r>
            <a:endParaRPr sz="1800" b="1">
              <a:solidFill>
                <a:srgbClr val="3E342F"/>
              </a:solidFill>
            </a:endParaRPr>
          </a:p>
        </p:txBody>
      </p:sp>
      <p:sp>
        <p:nvSpPr>
          <p:cNvPr id="252" name="Google Shape;252;p23"/>
          <p:cNvSpPr txBox="1"/>
          <p:nvPr/>
        </p:nvSpPr>
        <p:spPr>
          <a:xfrm>
            <a:off x="1461773" y="4767250"/>
            <a:ext cx="5106900" cy="8772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rgbClr val="3E342F"/>
              </a:buClr>
              <a:buSzPts val="1800"/>
              <a:buAutoNum type="arabicPeriod"/>
            </a:pPr>
            <a:r>
              <a:rPr lang="en-US" sz="1800" b="1">
                <a:solidFill>
                  <a:srgbClr val="3E342F"/>
                </a:solidFill>
              </a:rPr>
              <a:t>초보자를 위한 가이드 부재</a:t>
            </a:r>
            <a:endParaRPr sz="1800" b="1">
              <a:solidFill>
                <a:srgbClr val="3E342F"/>
              </a:solidFill>
            </a:endParaRPr>
          </a:p>
          <a:p>
            <a:pPr marL="457200" lvl="0" indent="-342900" algn="l" rtl="0">
              <a:lnSpc>
                <a:spcPct val="150000"/>
              </a:lnSpc>
              <a:spcBef>
                <a:spcPts val="0"/>
              </a:spcBef>
              <a:spcAft>
                <a:spcPts val="0"/>
              </a:spcAft>
              <a:buClr>
                <a:srgbClr val="3E342F"/>
              </a:buClr>
              <a:buSzPts val="1800"/>
              <a:buAutoNum type="arabicPeriod"/>
            </a:pPr>
            <a:r>
              <a:rPr lang="en-US" sz="1800" b="1">
                <a:solidFill>
                  <a:srgbClr val="3E342F"/>
                </a:solidFill>
              </a:rPr>
              <a:t>스케줄러 기능만을 제공</a:t>
            </a:r>
            <a:endParaRPr sz="1800" b="1">
              <a:solidFill>
                <a:srgbClr val="3E342F"/>
              </a:solidFill>
            </a:endParaRPr>
          </a:p>
        </p:txBody>
      </p:sp>
      <p:cxnSp>
        <p:nvCxnSpPr>
          <p:cNvPr id="253" name="Google Shape;253;p23"/>
          <p:cNvCxnSpPr/>
          <p:nvPr/>
        </p:nvCxnSpPr>
        <p:spPr>
          <a:xfrm>
            <a:off x="6154625" y="1416025"/>
            <a:ext cx="0" cy="5377200"/>
          </a:xfrm>
          <a:prstGeom prst="straightConnector1">
            <a:avLst/>
          </a:prstGeom>
          <a:noFill/>
          <a:ln w="19050" cap="flat" cmpd="sng">
            <a:solidFill>
              <a:srgbClr val="46382C"/>
            </a:solidFill>
            <a:prstDash val="solid"/>
            <a:round/>
            <a:headEnd type="none" w="med" len="med"/>
            <a:tailEnd type="none" w="med" len="med"/>
          </a:ln>
        </p:spPr>
      </p:cxnSp>
      <p:sp>
        <p:nvSpPr>
          <p:cNvPr id="254" name="Google Shape;254;p23"/>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대상 분석_</a:t>
            </a:r>
            <a:r>
              <a:rPr lang="en-US" sz="2000" b="1">
                <a:solidFill>
                  <a:srgbClr val="FAEFE2"/>
                </a:solidFill>
                <a:latin typeface="Malgun Gothic"/>
                <a:ea typeface="Malgun Gothic"/>
                <a:cs typeface="Malgun Gothic"/>
                <a:sym typeface="Malgun Gothic"/>
              </a:rPr>
              <a:t>멍멍한 하루</a:t>
            </a:r>
            <a:endParaRPr sz="2000" b="1">
              <a:solidFill>
                <a:srgbClr val="FAEFE2"/>
              </a:solidFill>
              <a:latin typeface="Malgun Gothic"/>
              <a:ea typeface="Malgun Gothic"/>
              <a:cs typeface="Malgun Gothic"/>
              <a:sym typeface="Malgun Gothic"/>
            </a:endParaRPr>
          </a:p>
        </p:txBody>
      </p:sp>
      <p:pic>
        <p:nvPicPr>
          <p:cNvPr id="255" name="Google Shape;255;p2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146662" y="1728950"/>
            <a:ext cx="2646051" cy="3605256"/>
          </a:xfrm>
          <a:prstGeom prst="rect">
            <a:avLst/>
          </a:prstGeom>
          <a:noFill/>
          <a:ln w="28575" cap="flat" cmpd="sng">
            <a:solidFill>
              <a:srgbClr val="FAEFE2"/>
            </a:solidFill>
            <a:prstDash val="solid"/>
            <a:round/>
            <a:headEnd type="none" w="sm" len="sm"/>
            <a:tailEnd type="none" w="sm" len="sm"/>
          </a:ln>
        </p:spPr>
      </p:pic>
      <p:pic>
        <p:nvPicPr>
          <p:cNvPr id="256" name="Google Shape;256;p23"/>
          <p:cNvPicPr preferRelativeResize="0"/>
          <p:nvPr/>
        </p:nvPicPr>
        <p:blipFill rotWithShape="1">
          <a:blip r:embed="rId4">
            <a:alphaModFix/>
          </a:blip>
          <a:srcRect/>
          <a:stretch/>
        </p:blipFill>
        <p:spPr>
          <a:xfrm>
            <a:off x="7960202" y="2904080"/>
            <a:ext cx="3038032" cy="3038032"/>
          </a:xfrm>
          <a:prstGeom prst="rect">
            <a:avLst/>
          </a:prstGeom>
          <a:noFill/>
          <a:ln>
            <a:noFill/>
          </a:ln>
        </p:spPr>
      </p:pic>
      <p:sp>
        <p:nvSpPr>
          <p:cNvPr id="257" name="Google Shape;257;p23"/>
          <p:cNvSpPr/>
          <p:nvPr/>
        </p:nvSpPr>
        <p:spPr>
          <a:xfrm>
            <a:off x="8395185" y="3088603"/>
            <a:ext cx="2335500" cy="2392500"/>
          </a:xfrm>
          <a:prstGeom prst="roundRect">
            <a:avLst>
              <a:gd name="adj" fmla="val 21952"/>
            </a:avLst>
          </a:prstGeom>
          <a:noFill/>
          <a:ln w="19050" cap="flat" cmpd="sng">
            <a:solidFill>
              <a:srgbClr val="46382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Malgun Gothic"/>
              <a:ea typeface="Malgun Gothic"/>
              <a:cs typeface="Malgun Gothic"/>
              <a:sym typeface="Malgun Gothic"/>
            </a:endParaRPr>
          </a:p>
        </p:txBody>
      </p:sp>
      <p:grpSp>
        <p:nvGrpSpPr>
          <p:cNvPr id="258" name="Google Shape;258;p23"/>
          <p:cNvGrpSpPr/>
          <p:nvPr/>
        </p:nvGrpSpPr>
        <p:grpSpPr>
          <a:xfrm>
            <a:off x="1428498" y="1933380"/>
            <a:ext cx="958940" cy="538800"/>
            <a:chOff x="6460025" y="1933380"/>
            <a:chExt cx="958940" cy="538800"/>
          </a:xfrm>
        </p:grpSpPr>
        <p:sp>
          <p:nvSpPr>
            <p:cNvPr id="259" name="Google Shape;259;p23"/>
            <p:cNvSpPr/>
            <p:nvPr/>
          </p:nvSpPr>
          <p:spPr>
            <a:xfrm>
              <a:off x="6460025" y="1962075"/>
              <a:ext cx="897900" cy="462900"/>
            </a:xfrm>
            <a:prstGeom prst="roundRect">
              <a:avLst>
                <a:gd name="adj" fmla="val 16667"/>
              </a:avLst>
            </a:prstGeom>
            <a:solidFill>
              <a:srgbClr val="4638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txBox="1"/>
            <p:nvPr/>
          </p:nvSpPr>
          <p:spPr>
            <a:xfrm>
              <a:off x="6521065" y="1933380"/>
              <a:ext cx="897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rgbClr val="FFFFFF"/>
                  </a:solidFill>
                  <a:latin typeface="Malgun Gothic"/>
                  <a:ea typeface="Malgun Gothic"/>
                  <a:cs typeface="Malgun Gothic"/>
                  <a:sym typeface="Malgun Gothic"/>
                </a:rPr>
                <a:t>장점</a:t>
              </a:r>
              <a:endParaRPr sz="2300" b="1">
                <a:solidFill>
                  <a:srgbClr val="FFFFFF"/>
                </a:solidFill>
                <a:latin typeface="Malgun Gothic"/>
                <a:ea typeface="Malgun Gothic"/>
                <a:cs typeface="Malgun Gothic"/>
                <a:sym typeface="Malgun Gothic"/>
              </a:endParaRPr>
            </a:p>
          </p:txBody>
        </p:sp>
      </p:grpSp>
      <p:grpSp>
        <p:nvGrpSpPr>
          <p:cNvPr id="261" name="Google Shape;261;p23"/>
          <p:cNvGrpSpPr/>
          <p:nvPr/>
        </p:nvGrpSpPr>
        <p:grpSpPr>
          <a:xfrm>
            <a:off x="1467678" y="4212280"/>
            <a:ext cx="956781" cy="538800"/>
            <a:chOff x="6460025" y="1933380"/>
            <a:chExt cx="956781" cy="538800"/>
          </a:xfrm>
        </p:grpSpPr>
        <p:sp>
          <p:nvSpPr>
            <p:cNvPr id="262" name="Google Shape;262;p23"/>
            <p:cNvSpPr/>
            <p:nvPr/>
          </p:nvSpPr>
          <p:spPr>
            <a:xfrm>
              <a:off x="6460025" y="1962075"/>
              <a:ext cx="897900" cy="462900"/>
            </a:xfrm>
            <a:prstGeom prst="roundRect">
              <a:avLst>
                <a:gd name="adj" fmla="val 16667"/>
              </a:avLst>
            </a:prstGeom>
            <a:solidFill>
              <a:srgbClr val="4638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txBox="1"/>
            <p:nvPr/>
          </p:nvSpPr>
          <p:spPr>
            <a:xfrm>
              <a:off x="6518906" y="1933380"/>
              <a:ext cx="897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rgbClr val="FFFFFF"/>
                  </a:solidFill>
                  <a:latin typeface="Malgun Gothic"/>
                  <a:ea typeface="Malgun Gothic"/>
                  <a:cs typeface="Malgun Gothic"/>
                  <a:sym typeface="Malgun Gothic"/>
                </a:rPr>
                <a:t>단점</a:t>
              </a:r>
              <a:endParaRPr sz="2300" b="1">
                <a:solidFill>
                  <a:srgbClr val="FFFFFF"/>
                </a:solidFill>
                <a:latin typeface="Malgun Gothic"/>
                <a:ea typeface="Malgun Gothic"/>
                <a:cs typeface="Malgun Gothic"/>
                <a:sym typeface="Malgun Gothic"/>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10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67"/>
        <p:cNvGrpSpPr/>
        <p:nvPr/>
      </p:nvGrpSpPr>
      <p:grpSpPr>
        <a:xfrm>
          <a:off x="0" y="0"/>
          <a:ext cx="0" cy="0"/>
          <a:chOff x="0" y="0"/>
          <a:chExt cx="0" cy="0"/>
        </a:xfrm>
      </p:grpSpPr>
      <p:sp>
        <p:nvSpPr>
          <p:cNvPr id="268" name="Google Shape;268;p24"/>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69" name="Google Shape;269;p24"/>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270" name="Google Shape;270;p24"/>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271" name="Google Shape;271;p24"/>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벤치마킹 결과</a:t>
            </a:r>
            <a:endParaRPr sz="3000" b="1">
              <a:solidFill>
                <a:srgbClr val="FAEFE2"/>
              </a:solidFill>
              <a:latin typeface="Malgun Gothic"/>
              <a:ea typeface="Malgun Gothic"/>
              <a:cs typeface="Malgun Gothic"/>
              <a:sym typeface="Malgun Gothic"/>
            </a:endParaRPr>
          </a:p>
        </p:txBody>
      </p:sp>
      <p:sp>
        <p:nvSpPr>
          <p:cNvPr id="272" name="Google Shape;272;p24"/>
          <p:cNvSpPr/>
          <p:nvPr/>
        </p:nvSpPr>
        <p:spPr>
          <a:xfrm>
            <a:off x="1808850" y="3515700"/>
            <a:ext cx="2757900" cy="2757900"/>
          </a:xfrm>
          <a:prstGeom prst="ellipse">
            <a:avLst/>
          </a:prstGeom>
          <a:solidFill>
            <a:schemeClr val="lt1"/>
          </a:solidFill>
          <a:ln w="9525" cap="flat" cmpd="sng">
            <a:solidFill>
              <a:srgbClr val="46382C"/>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8077700" y="3515700"/>
            <a:ext cx="2757900" cy="2757900"/>
          </a:xfrm>
          <a:prstGeom prst="ellipse">
            <a:avLst/>
          </a:prstGeom>
          <a:solidFill>
            <a:schemeClr val="lt1"/>
          </a:solidFill>
          <a:ln w="9525" cap="flat" cmpd="sng">
            <a:solidFill>
              <a:srgbClr val="46382C"/>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3605900" y="1492200"/>
            <a:ext cx="5136600" cy="5136600"/>
          </a:xfrm>
          <a:prstGeom prst="ellipse">
            <a:avLst/>
          </a:prstGeom>
          <a:solidFill>
            <a:srgbClr val="FAEFE2"/>
          </a:solidFill>
          <a:ln w="9525" cap="flat" cmpd="sng">
            <a:solidFill>
              <a:srgbClr val="4638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txBox="1"/>
          <p:nvPr/>
        </p:nvSpPr>
        <p:spPr>
          <a:xfrm>
            <a:off x="4022750" y="2712225"/>
            <a:ext cx="4624200" cy="646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rgbClr val="46382C"/>
              </a:buClr>
              <a:buSzPts val="1500"/>
              <a:buFont typeface="Malgun Gothic"/>
              <a:buChar char="●"/>
            </a:pPr>
            <a:r>
              <a:rPr lang="en-US" sz="1500" b="1">
                <a:solidFill>
                  <a:srgbClr val="46382C"/>
                </a:solidFill>
                <a:latin typeface="Malgun Gothic"/>
                <a:ea typeface="Malgun Gothic"/>
                <a:cs typeface="Malgun Gothic"/>
                <a:sym typeface="Malgun Gothic"/>
              </a:rPr>
              <a:t>사용자가 원하는 정보를 모아볼 수 있는 </a:t>
            </a:r>
            <a:endParaRPr sz="1500" b="1">
              <a:solidFill>
                <a:srgbClr val="46382C"/>
              </a:solidFill>
              <a:latin typeface="Malgun Gothic"/>
              <a:ea typeface="Malgun Gothic"/>
              <a:cs typeface="Malgun Gothic"/>
              <a:sym typeface="Malgun Gothic"/>
            </a:endParaRPr>
          </a:p>
          <a:p>
            <a:pPr marL="457200" lvl="0" indent="0" algn="l" rtl="0">
              <a:spcBef>
                <a:spcPts val="0"/>
              </a:spcBef>
              <a:spcAft>
                <a:spcPts val="0"/>
              </a:spcAft>
              <a:buNone/>
            </a:pPr>
            <a:r>
              <a:rPr lang="en-US" sz="1500" b="1">
                <a:solidFill>
                  <a:srgbClr val="CC0000"/>
                </a:solidFill>
                <a:latin typeface="Malgun Gothic"/>
                <a:ea typeface="Malgun Gothic"/>
                <a:cs typeface="Malgun Gothic"/>
                <a:sym typeface="Malgun Gothic"/>
              </a:rPr>
              <a:t>북마크</a:t>
            </a:r>
            <a:r>
              <a:rPr lang="en-US" sz="1500" b="1">
                <a:solidFill>
                  <a:srgbClr val="46382C"/>
                </a:solidFill>
                <a:latin typeface="Malgun Gothic"/>
                <a:ea typeface="Malgun Gothic"/>
                <a:cs typeface="Malgun Gothic"/>
                <a:sym typeface="Malgun Gothic"/>
              </a:rPr>
              <a:t> 기능</a:t>
            </a:r>
            <a:endParaRPr sz="1500" b="1">
              <a:solidFill>
                <a:srgbClr val="46382C"/>
              </a:solidFill>
              <a:latin typeface="Malgun Gothic"/>
              <a:ea typeface="Malgun Gothic"/>
              <a:cs typeface="Malgun Gothic"/>
              <a:sym typeface="Malgun Gothic"/>
            </a:endParaRPr>
          </a:p>
        </p:txBody>
      </p:sp>
      <p:sp>
        <p:nvSpPr>
          <p:cNvPr id="276" name="Google Shape;276;p24"/>
          <p:cNvSpPr txBox="1"/>
          <p:nvPr/>
        </p:nvSpPr>
        <p:spPr>
          <a:xfrm>
            <a:off x="4022750" y="3327825"/>
            <a:ext cx="4624200" cy="646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rgbClr val="46382C"/>
              </a:buClr>
              <a:buSzPts val="1500"/>
              <a:buFont typeface="Malgun Gothic"/>
              <a:buChar char="●"/>
            </a:pPr>
            <a:r>
              <a:rPr lang="en-US" sz="1500" b="1">
                <a:solidFill>
                  <a:srgbClr val="46382C"/>
                </a:solidFill>
                <a:latin typeface="Malgun Gothic"/>
                <a:ea typeface="Malgun Gothic"/>
                <a:cs typeface="Malgun Gothic"/>
                <a:sym typeface="Malgun Gothic"/>
              </a:rPr>
              <a:t>초보 반려인을 위한 </a:t>
            </a:r>
            <a:r>
              <a:rPr lang="en-US" sz="1500" b="1">
                <a:solidFill>
                  <a:srgbClr val="CC0000"/>
                </a:solidFill>
                <a:latin typeface="Malgun Gothic"/>
                <a:ea typeface="Malgun Gothic"/>
                <a:cs typeface="Malgun Gothic"/>
                <a:sym typeface="Malgun Gothic"/>
              </a:rPr>
              <a:t>정보 제공</a:t>
            </a:r>
            <a:r>
              <a:rPr lang="en-US" sz="1500" b="1">
                <a:solidFill>
                  <a:srgbClr val="46382C"/>
                </a:solidFill>
                <a:latin typeface="Malgun Gothic"/>
                <a:ea typeface="Malgun Gothic"/>
                <a:cs typeface="Malgun Gothic"/>
                <a:sym typeface="Malgun Gothic"/>
              </a:rPr>
              <a:t>과 </a:t>
            </a:r>
            <a:r>
              <a:rPr lang="en-US" sz="1500" b="1">
                <a:solidFill>
                  <a:srgbClr val="CC0000"/>
                </a:solidFill>
                <a:latin typeface="Malgun Gothic"/>
                <a:ea typeface="Malgun Gothic"/>
                <a:cs typeface="Malgun Gothic"/>
                <a:sym typeface="Malgun Gothic"/>
              </a:rPr>
              <a:t>스케줄러 </a:t>
            </a:r>
            <a:endParaRPr sz="1500" b="1">
              <a:solidFill>
                <a:srgbClr val="CC0000"/>
              </a:solidFill>
              <a:latin typeface="Malgun Gothic"/>
              <a:ea typeface="Malgun Gothic"/>
              <a:cs typeface="Malgun Gothic"/>
              <a:sym typeface="Malgun Gothic"/>
            </a:endParaRPr>
          </a:p>
          <a:p>
            <a:pPr marL="457200" lvl="0" indent="0" algn="l" rtl="0">
              <a:spcBef>
                <a:spcPts val="0"/>
              </a:spcBef>
              <a:spcAft>
                <a:spcPts val="0"/>
              </a:spcAft>
              <a:buNone/>
            </a:pPr>
            <a:r>
              <a:rPr lang="en-US" sz="1500" b="1">
                <a:solidFill>
                  <a:srgbClr val="46382C"/>
                </a:solidFill>
                <a:latin typeface="Malgun Gothic"/>
                <a:ea typeface="Malgun Gothic"/>
                <a:cs typeface="Malgun Gothic"/>
                <a:sym typeface="Malgun Gothic"/>
              </a:rPr>
              <a:t>동시 제공</a:t>
            </a:r>
            <a:endParaRPr sz="1500" b="1">
              <a:solidFill>
                <a:srgbClr val="46382C"/>
              </a:solidFill>
              <a:latin typeface="Malgun Gothic"/>
              <a:ea typeface="Malgun Gothic"/>
              <a:cs typeface="Malgun Gothic"/>
              <a:sym typeface="Malgun Gothic"/>
            </a:endParaRPr>
          </a:p>
        </p:txBody>
      </p:sp>
      <p:sp>
        <p:nvSpPr>
          <p:cNvPr id="277" name="Google Shape;277;p24"/>
          <p:cNvSpPr txBox="1"/>
          <p:nvPr/>
        </p:nvSpPr>
        <p:spPr>
          <a:xfrm>
            <a:off x="4022750" y="3871513"/>
            <a:ext cx="4624200" cy="415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rgbClr val="46382C"/>
              </a:buClr>
              <a:buSzPts val="1500"/>
              <a:buFont typeface="Malgun Gothic"/>
              <a:buChar char="●"/>
            </a:pPr>
            <a:r>
              <a:rPr lang="en-US" sz="1500" b="1">
                <a:solidFill>
                  <a:srgbClr val="46382C"/>
                </a:solidFill>
                <a:latin typeface="Malgun Gothic"/>
                <a:ea typeface="Malgun Gothic"/>
                <a:cs typeface="Malgun Gothic"/>
                <a:sym typeface="Malgun Gothic"/>
              </a:rPr>
              <a:t>활발한 정보 교류를 위한 </a:t>
            </a:r>
            <a:r>
              <a:rPr lang="en-US" sz="1500" b="1">
                <a:solidFill>
                  <a:srgbClr val="CC0000"/>
                </a:solidFill>
                <a:latin typeface="Malgun Gothic"/>
                <a:ea typeface="Malgun Gothic"/>
                <a:cs typeface="Malgun Gothic"/>
                <a:sym typeface="Malgun Gothic"/>
              </a:rPr>
              <a:t>커뮤니티</a:t>
            </a:r>
            <a:endParaRPr sz="1500" b="1">
              <a:solidFill>
                <a:srgbClr val="CC0000"/>
              </a:solidFill>
              <a:latin typeface="Malgun Gothic"/>
              <a:ea typeface="Malgun Gothic"/>
              <a:cs typeface="Malgun Gothic"/>
              <a:sym typeface="Malgun Gothic"/>
            </a:endParaRPr>
          </a:p>
        </p:txBody>
      </p:sp>
      <p:sp>
        <p:nvSpPr>
          <p:cNvPr id="278" name="Google Shape;278;p24"/>
          <p:cNvSpPr txBox="1"/>
          <p:nvPr/>
        </p:nvSpPr>
        <p:spPr>
          <a:xfrm>
            <a:off x="4022750" y="4361238"/>
            <a:ext cx="4624200" cy="415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rgbClr val="46382C"/>
              </a:buClr>
              <a:buSzPts val="1500"/>
              <a:buFont typeface="Malgun Gothic"/>
              <a:buChar char="●"/>
            </a:pPr>
            <a:r>
              <a:rPr lang="en-US" sz="1500" b="1">
                <a:solidFill>
                  <a:srgbClr val="46382C"/>
                </a:solidFill>
                <a:latin typeface="Malgun Gothic"/>
                <a:ea typeface="Malgun Gothic"/>
                <a:cs typeface="Malgun Gothic"/>
                <a:sym typeface="Malgun Gothic"/>
              </a:rPr>
              <a:t>분석을 통한 </a:t>
            </a:r>
            <a:r>
              <a:rPr lang="en-US" sz="1500" b="1">
                <a:solidFill>
                  <a:srgbClr val="CC0000"/>
                </a:solidFill>
                <a:latin typeface="Malgun Gothic"/>
                <a:ea typeface="Malgun Gothic"/>
                <a:cs typeface="Malgun Gothic"/>
                <a:sym typeface="Malgun Gothic"/>
              </a:rPr>
              <a:t>맞춤 상품 추천</a:t>
            </a:r>
            <a:endParaRPr sz="1500" b="1">
              <a:solidFill>
                <a:srgbClr val="CC0000"/>
              </a:solidFill>
              <a:latin typeface="Malgun Gothic"/>
              <a:ea typeface="Malgun Gothic"/>
              <a:cs typeface="Malgun Gothic"/>
              <a:sym typeface="Malgun Gothic"/>
            </a:endParaRPr>
          </a:p>
        </p:txBody>
      </p:sp>
      <p:sp>
        <p:nvSpPr>
          <p:cNvPr id="279" name="Google Shape;279;p24"/>
          <p:cNvSpPr txBox="1"/>
          <p:nvPr/>
        </p:nvSpPr>
        <p:spPr>
          <a:xfrm>
            <a:off x="4022750" y="4799813"/>
            <a:ext cx="4624200" cy="415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rgbClr val="46382C"/>
              </a:buClr>
              <a:buSzPts val="1500"/>
              <a:buFont typeface="Malgun Gothic"/>
              <a:buChar char="●"/>
            </a:pPr>
            <a:r>
              <a:rPr lang="en-US" sz="1500" b="1">
                <a:solidFill>
                  <a:srgbClr val="CC0000"/>
                </a:solidFill>
                <a:latin typeface="Malgun Gothic"/>
                <a:ea typeface="Malgun Gothic"/>
                <a:cs typeface="Malgun Gothic"/>
                <a:sym typeface="Malgun Gothic"/>
              </a:rPr>
              <a:t>증강현실</a:t>
            </a:r>
            <a:r>
              <a:rPr lang="en-US" sz="1500" b="1">
                <a:solidFill>
                  <a:srgbClr val="46382C"/>
                </a:solidFill>
                <a:latin typeface="Malgun Gothic"/>
                <a:ea typeface="Malgun Gothic"/>
                <a:cs typeface="Malgun Gothic"/>
                <a:sym typeface="Malgun Gothic"/>
              </a:rPr>
              <a:t>을 통한 상품 간접 체험</a:t>
            </a:r>
            <a:endParaRPr sz="1500" b="1">
              <a:solidFill>
                <a:srgbClr val="46382C"/>
              </a:solidFill>
              <a:latin typeface="Malgun Gothic"/>
              <a:ea typeface="Malgun Gothic"/>
              <a:cs typeface="Malgun Gothic"/>
              <a:sym typeface="Malgun Gothic"/>
            </a:endParaRPr>
          </a:p>
        </p:txBody>
      </p:sp>
      <p:sp>
        <p:nvSpPr>
          <p:cNvPr id="280" name="Google Shape;280;p24"/>
          <p:cNvSpPr txBox="1"/>
          <p:nvPr/>
        </p:nvSpPr>
        <p:spPr>
          <a:xfrm>
            <a:off x="4022750" y="5238388"/>
            <a:ext cx="4624200" cy="415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rgbClr val="46382C"/>
              </a:buClr>
              <a:buSzPts val="1500"/>
              <a:buFont typeface="Malgun Gothic"/>
              <a:buChar char="●"/>
            </a:pPr>
            <a:r>
              <a:rPr lang="en-US" sz="1500" b="1">
                <a:solidFill>
                  <a:srgbClr val="CC0000"/>
                </a:solidFill>
                <a:latin typeface="Malgun Gothic"/>
                <a:ea typeface="Malgun Gothic"/>
                <a:cs typeface="Malgun Gothic"/>
                <a:sym typeface="Malgun Gothic"/>
              </a:rPr>
              <a:t>지역별 동물병원</a:t>
            </a:r>
            <a:r>
              <a:rPr lang="en-US" sz="1500" b="1">
                <a:solidFill>
                  <a:srgbClr val="46382C"/>
                </a:solidFill>
                <a:latin typeface="Malgun Gothic"/>
                <a:ea typeface="Malgun Gothic"/>
                <a:cs typeface="Malgun Gothic"/>
                <a:sym typeface="Malgun Gothic"/>
              </a:rPr>
              <a:t> 제공</a:t>
            </a:r>
            <a:endParaRPr sz="1500" b="1">
              <a:solidFill>
                <a:srgbClr val="46382C"/>
              </a:solidFill>
              <a:latin typeface="Malgun Gothic"/>
              <a:ea typeface="Malgun Gothic"/>
              <a:cs typeface="Malgun Gothic"/>
              <a:sym typeface="Malgun Gothic"/>
            </a:endParaRPr>
          </a:p>
        </p:txBody>
      </p:sp>
      <p:sp>
        <p:nvSpPr>
          <p:cNvPr id="281" name="Google Shape;281;p24"/>
          <p:cNvSpPr txBox="1"/>
          <p:nvPr/>
        </p:nvSpPr>
        <p:spPr>
          <a:xfrm>
            <a:off x="2556600" y="3913800"/>
            <a:ext cx="1684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rgbClr val="46382C"/>
                </a:solidFill>
                <a:latin typeface="Malgun Gothic"/>
                <a:ea typeface="Malgun Gothic"/>
                <a:cs typeface="Malgun Gothic"/>
                <a:sym typeface="Malgun Gothic"/>
              </a:rPr>
              <a:t>비마이펫</a:t>
            </a:r>
            <a:endParaRPr sz="1800" b="1">
              <a:solidFill>
                <a:srgbClr val="46382C"/>
              </a:solidFill>
              <a:latin typeface="Malgun Gothic"/>
              <a:ea typeface="Malgun Gothic"/>
              <a:cs typeface="Malgun Gothic"/>
              <a:sym typeface="Malgun Gothic"/>
            </a:endParaRPr>
          </a:p>
        </p:txBody>
      </p:sp>
      <p:sp>
        <p:nvSpPr>
          <p:cNvPr id="282" name="Google Shape;282;p24"/>
          <p:cNvSpPr txBox="1"/>
          <p:nvPr/>
        </p:nvSpPr>
        <p:spPr>
          <a:xfrm>
            <a:off x="8807300" y="3782775"/>
            <a:ext cx="1684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rgbClr val="46382C"/>
                </a:solidFill>
                <a:latin typeface="Malgun Gothic"/>
                <a:ea typeface="Malgun Gothic"/>
                <a:cs typeface="Malgun Gothic"/>
                <a:sym typeface="Malgun Gothic"/>
              </a:rPr>
              <a:t>멍멍한 하루</a:t>
            </a:r>
            <a:endParaRPr sz="1800" b="1">
              <a:solidFill>
                <a:srgbClr val="46382C"/>
              </a:solidFill>
              <a:latin typeface="Malgun Gothic"/>
              <a:ea typeface="Malgun Gothic"/>
              <a:cs typeface="Malgun Gothic"/>
              <a:sym typeface="Malgun Gothic"/>
            </a:endParaRPr>
          </a:p>
        </p:txBody>
      </p:sp>
      <p:sp>
        <p:nvSpPr>
          <p:cNvPr id="283" name="Google Shape;283;p24"/>
          <p:cNvSpPr txBox="1"/>
          <p:nvPr/>
        </p:nvSpPr>
        <p:spPr>
          <a:xfrm>
            <a:off x="5331950" y="1808375"/>
            <a:ext cx="1684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a:solidFill>
                  <a:srgbClr val="46382C"/>
                </a:solidFill>
                <a:latin typeface="Malgun Gothic"/>
                <a:ea typeface="Malgun Gothic"/>
                <a:cs typeface="Malgun Gothic"/>
                <a:sym typeface="Malgun Gothic"/>
              </a:rPr>
              <a:t>도입 요소</a:t>
            </a:r>
            <a:endParaRPr sz="2700" b="1">
              <a:solidFill>
                <a:srgbClr val="46382C"/>
              </a:solidFill>
              <a:latin typeface="Malgun Gothic"/>
              <a:ea typeface="Malgun Gothic"/>
              <a:cs typeface="Malgun Gothic"/>
              <a:sym typeface="Malgun Gothic"/>
            </a:endParaRPr>
          </a:p>
        </p:txBody>
      </p:sp>
      <p:sp>
        <p:nvSpPr>
          <p:cNvPr id="284" name="Google Shape;284;p24"/>
          <p:cNvSpPr txBox="1"/>
          <p:nvPr/>
        </p:nvSpPr>
        <p:spPr>
          <a:xfrm>
            <a:off x="1769675" y="4535138"/>
            <a:ext cx="28050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Malgun Gothic"/>
              <a:buChar char="●"/>
            </a:pPr>
            <a:r>
              <a:rPr lang="en-US" sz="1200" b="1">
                <a:latin typeface="Malgun Gothic"/>
                <a:ea typeface="Malgun Gothic"/>
                <a:cs typeface="Malgun Gothic"/>
                <a:sym typeface="Malgun Gothic"/>
              </a:rPr>
              <a:t>반려동물 관련 지식</a:t>
            </a:r>
            <a:endParaRPr sz="1200" b="1">
              <a:latin typeface="Malgun Gothic"/>
              <a:ea typeface="Malgun Gothic"/>
              <a:cs typeface="Malgun Gothic"/>
              <a:sym typeface="Malgun Gothic"/>
            </a:endParaRPr>
          </a:p>
        </p:txBody>
      </p:sp>
      <p:sp>
        <p:nvSpPr>
          <p:cNvPr id="285" name="Google Shape;285;p24"/>
          <p:cNvSpPr txBox="1"/>
          <p:nvPr/>
        </p:nvSpPr>
        <p:spPr>
          <a:xfrm>
            <a:off x="1769675" y="4890175"/>
            <a:ext cx="28050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Malgun Gothic"/>
              <a:buChar char="●"/>
            </a:pPr>
            <a:r>
              <a:rPr lang="en-US" sz="1200" b="1">
                <a:latin typeface="Malgun Gothic"/>
                <a:ea typeface="Malgun Gothic"/>
                <a:cs typeface="Malgun Gothic"/>
                <a:sym typeface="Malgun Gothic"/>
              </a:rPr>
              <a:t>훈련 영상 제공</a:t>
            </a:r>
            <a:endParaRPr sz="1200" b="1">
              <a:latin typeface="Malgun Gothic"/>
              <a:ea typeface="Malgun Gothic"/>
              <a:cs typeface="Malgun Gothic"/>
              <a:sym typeface="Malgun Gothic"/>
            </a:endParaRPr>
          </a:p>
        </p:txBody>
      </p:sp>
      <p:sp>
        <p:nvSpPr>
          <p:cNvPr id="286" name="Google Shape;286;p24"/>
          <p:cNvSpPr txBox="1"/>
          <p:nvPr/>
        </p:nvSpPr>
        <p:spPr>
          <a:xfrm>
            <a:off x="8666300" y="4382738"/>
            <a:ext cx="28050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Malgun Gothic"/>
              <a:buChar char="●"/>
            </a:pPr>
            <a:r>
              <a:rPr lang="en-US" sz="1200" b="1">
                <a:latin typeface="Malgun Gothic"/>
                <a:ea typeface="Malgun Gothic"/>
                <a:cs typeface="Malgun Gothic"/>
                <a:sym typeface="Malgun Gothic"/>
              </a:rPr>
              <a:t>스케줄러  제공</a:t>
            </a:r>
            <a:endParaRPr sz="1200" b="1">
              <a:latin typeface="Malgun Gothic"/>
              <a:ea typeface="Malgun Gothic"/>
              <a:cs typeface="Malgun Gothic"/>
              <a:sym typeface="Malgun Gothic"/>
            </a:endParaRPr>
          </a:p>
        </p:txBody>
      </p:sp>
      <p:sp>
        <p:nvSpPr>
          <p:cNvPr id="287" name="Google Shape;287;p24"/>
          <p:cNvSpPr txBox="1"/>
          <p:nvPr/>
        </p:nvSpPr>
        <p:spPr>
          <a:xfrm>
            <a:off x="8672400" y="4737913"/>
            <a:ext cx="28050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Malgun Gothic"/>
              <a:buChar char="●"/>
            </a:pPr>
            <a:r>
              <a:rPr lang="en-US" sz="1200" b="1">
                <a:latin typeface="Malgun Gothic"/>
                <a:ea typeface="Malgun Gothic"/>
                <a:cs typeface="Malgun Gothic"/>
                <a:sym typeface="Malgun Gothic"/>
              </a:rPr>
              <a:t>데이터 그래프 시각화</a:t>
            </a:r>
            <a:endParaRPr sz="1200" b="1">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91"/>
        <p:cNvGrpSpPr/>
        <p:nvPr/>
      </p:nvGrpSpPr>
      <p:grpSpPr>
        <a:xfrm>
          <a:off x="0" y="0"/>
          <a:ext cx="0" cy="0"/>
          <a:chOff x="0" y="0"/>
          <a:chExt cx="0" cy="0"/>
        </a:xfrm>
      </p:grpSpPr>
      <p:sp>
        <p:nvSpPr>
          <p:cNvPr id="292" name="Google Shape;292;p25"/>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93" name="Google Shape;293;p25"/>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cxnSp>
        <p:nvCxnSpPr>
          <p:cNvPr id="294" name="Google Shape;294;p25"/>
          <p:cNvCxnSpPr/>
          <p:nvPr/>
        </p:nvCxnSpPr>
        <p:spPr>
          <a:xfrm>
            <a:off x="2092700" y="2301725"/>
            <a:ext cx="8093700" cy="0"/>
          </a:xfrm>
          <a:prstGeom prst="straightConnector1">
            <a:avLst/>
          </a:prstGeom>
          <a:noFill/>
          <a:ln w="152400" cap="flat" cmpd="sng">
            <a:solidFill>
              <a:srgbClr val="FAEFE2"/>
            </a:solidFill>
            <a:prstDash val="solid"/>
            <a:round/>
            <a:headEnd type="none" w="med" len="med"/>
            <a:tailEnd type="none" w="med" len="med"/>
          </a:ln>
        </p:spPr>
      </p:cxnSp>
      <p:pic>
        <p:nvPicPr>
          <p:cNvPr id="295" name="Google Shape;295;p2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92700" y="1102658"/>
            <a:ext cx="1765956" cy="1765956"/>
          </a:xfrm>
          <a:prstGeom prst="rect">
            <a:avLst/>
          </a:prstGeom>
          <a:noFill/>
          <a:ln>
            <a:noFill/>
          </a:ln>
        </p:spPr>
      </p:pic>
      <p:sp>
        <p:nvSpPr>
          <p:cNvPr id="296" name="Google Shape;296;p25"/>
          <p:cNvSpPr txBox="1"/>
          <p:nvPr/>
        </p:nvSpPr>
        <p:spPr>
          <a:xfrm>
            <a:off x="4194325" y="2967300"/>
            <a:ext cx="4773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rgbClr val="FAEFE2"/>
                </a:solidFill>
                <a:latin typeface="Malgun Gothic"/>
                <a:ea typeface="Malgun Gothic"/>
                <a:cs typeface="Malgun Gothic"/>
                <a:sym typeface="Malgun Gothic"/>
              </a:rPr>
              <a:t>Lean Canvas</a:t>
            </a:r>
            <a:endParaRPr sz="4800" b="1">
              <a:solidFill>
                <a:srgbClr val="FAEFE2"/>
              </a:solidFill>
              <a:latin typeface="Malgun Gothic"/>
              <a:ea typeface="Malgun Gothic"/>
              <a:cs typeface="Malgun Gothic"/>
              <a:sym typeface="Malgun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300"/>
        <p:cNvGrpSpPr/>
        <p:nvPr/>
      </p:nvGrpSpPr>
      <p:grpSpPr>
        <a:xfrm>
          <a:off x="0" y="0"/>
          <a:ext cx="0" cy="0"/>
          <a:chOff x="0" y="0"/>
          <a:chExt cx="0" cy="0"/>
        </a:xfrm>
      </p:grpSpPr>
      <p:sp>
        <p:nvSpPr>
          <p:cNvPr id="301" name="Google Shape;301;p26"/>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302" name="Google Shape;302;p26"/>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303" name="Google Shape;303;p26"/>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Lean Canvas</a:t>
            </a:r>
            <a:endParaRPr sz="3000" b="1">
              <a:solidFill>
                <a:srgbClr val="FAEFE2"/>
              </a:solidFill>
              <a:latin typeface="Malgun Gothic"/>
              <a:ea typeface="Malgun Gothic"/>
              <a:cs typeface="Malgun Gothic"/>
              <a:sym typeface="Malgun Gothic"/>
            </a:endParaRPr>
          </a:p>
        </p:txBody>
      </p:sp>
      <p:sp>
        <p:nvSpPr>
          <p:cNvPr id="304" name="Google Shape;304;p26"/>
          <p:cNvSpPr/>
          <p:nvPr/>
        </p:nvSpPr>
        <p:spPr>
          <a:xfrm>
            <a:off x="464450" y="1065625"/>
            <a:ext cx="11350200" cy="57924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305" name="Google Shape;305;p26"/>
          <p:cNvSpPr txBox="1"/>
          <p:nvPr/>
        </p:nvSpPr>
        <p:spPr>
          <a:xfrm>
            <a:off x="1536350" y="1360500"/>
            <a:ext cx="925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46382C"/>
                </a:solidFill>
                <a:highlight>
                  <a:srgbClr val="FAEFE2"/>
                </a:highlight>
                <a:latin typeface="Malgun Gothic"/>
                <a:ea typeface="Malgun Gothic"/>
                <a:cs typeface="Malgun Gothic"/>
                <a:sym typeface="Malgun Gothic"/>
              </a:rPr>
              <a:t>문제</a:t>
            </a:r>
            <a:endParaRPr sz="2200" b="1">
              <a:solidFill>
                <a:srgbClr val="46382C"/>
              </a:solidFill>
              <a:highlight>
                <a:srgbClr val="FAEFE2"/>
              </a:highlight>
              <a:latin typeface="Malgun Gothic"/>
              <a:ea typeface="Malgun Gothic"/>
              <a:cs typeface="Malgun Gothic"/>
              <a:sym typeface="Malgun Gothic"/>
            </a:endParaRPr>
          </a:p>
        </p:txBody>
      </p:sp>
      <p:sp>
        <p:nvSpPr>
          <p:cNvPr id="306" name="Google Shape;306;p26"/>
          <p:cNvSpPr txBox="1"/>
          <p:nvPr/>
        </p:nvSpPr>
        <p:spPr>
          <a:xfrm>
            <a:off x="3436300" y="1360525"/>
            <a:ext cx="1573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46382C"/>
                </a:solidFill>
                <a:highlight>
                  <a:srgbClr val="FAEFE2"/>
                </a:highlight>
                <a:latin typeface="Malgun Gothic"/>
                <a:ea typeface="Malgun Gothic"/>
                <a:cs typeface="Malgun Gothic"/>
                <a:sym typeface="Malgun Gothic"/>
              </a:rPr>
              <a:t>해결책</a:t>
            </a:r>
            <a:endParaRPr sz="2200" b="1">
              <a:solidFill>
                <a:srgbClr val="46382C"/>
              </a:solidFill>
              <a:highlight>
                <a:srgbClr val="FAEFE2"/>
              </a:highlight>
              <a:latin typeface="Malgun Gothic"/>
              <a:ea typeface="Malgun Gothic"/>
              <a:cs typeface="Malgun Gothic"/>
              <a:sym typeface="Malgun Gothic"/>
            </a:endParaRPr>
          </a:p>
        </p:txBody>
      </p:sp>
      <p:sp>
        <p:nvSpPr>
          <p:cNvPr id="307" name="Google Shape;307;p26"/>
          <p:cNvSpPr txBox="1"/>
          <p:nvPr/>
        </p:nvSpPr>
        <p:spPr>
          <a:xfrm>
            <a:off x="5663575" y="1360500"/>
            <a:ext cx="925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46382C"/>
                </a:solidFill>
                <a:highlight>
                  <a:srgbClr val="FAEFE2"/>
                </a:highlight>
                <a:latin typeface="Malgun Gothic"/>
                <a:ea typeface="Malgun Gothic"/>
                <a:cs typeface="Malgun Gothic"/>
                <a:sym typeface="Malgun Gothic"/>
              </a:rPr>
              <a:t>가치</a:t>
            </a:r>
            <a:endParaRPr sz="2200" b="1">
              <a:solidFill>
                <a:srgbClr val="46382C"/>
              </a:solidFill>
              <a:highlight>
                <a:srgbClr val="FAEFE2"/>
              </a:highlight>
              <a:latin typeface="Malgun Gothic"/>
              <a:ea typeface="Malgun Gothic"/>
              <a:cs typeface="Malgun Gothic"/>
              <a:sym typeface="Malgun Gothic"/>
            </a:endParaRPr>
          </a:p>
        </p:txBody>
      </p:sp>
      <p:sp>
        <p:nvSpPr>
          <p:cNvPr id="308" name="Google Shape;308;p26"/>
          <p:cNvSpPr txBox="1"/>
          <p:nvPr/>
        </p:nvSpPr>
        <p:spPr>
          <a:xfrm>
            <a:off x="7537775" y="1360525"/>
            <a:ext cx="1573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46382C"/>
                </a:solidFill>
                <a:highlight>
                  <a:srgbClr val="FAEFE2"/>
                </a:highlight>
                <a:latin typeface="Malgun Gothic"/>
                <a:ea typeface="Malgun Gothic"/>
                <a:cs typeface="Malgun Gothic"/>
                <a:sym typeface="Malgun Gothic"/>
              </a:rPr>
              <a:t>경쟁우위</a:t>
            </a:r>
            <a:endParaRPr sz="2200" b="1">
              <a:solidFill>
                <a:srgbClr val="46382C"/>
              </a:solidFill>
              <a:highlight>
                <a:srgbClr val="FAEFE2"/>
              </a:highlight>
              <a:latin typeface="Malgun Gothic"/>
              <a:ea typeface="Malgun Gothic"/>
              <a:cs typeface="Malgun Gothic"/>
              <a:sym typeface="Malgun Gothic"/>
            </a:endParaRPr>
          </a:p>
        </p:txBody>
      </p:sp>
      <p:sp>
        <p:nvSpPr>
          <p:cNvPr id="309" name="Google Shape;309;p26"/>
          <p:cNvSpPr txBox="1"/>
          <p:nvPr/>
        </p:nvSpPr>
        <p:spPr>
          <a:xfrm>
            <a:off x="9930400" y="1360500"/>
            <a:ext cx="1189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46382C"/>
                </a:solidFill>
                <a:highlight>
                  <a:srgbClr val="FAEFE2"/>
                </a:highlight>
                <a:latin typeface="Malgun Gothic"/>
                <a:ea typeface="Malgun Gothic"/>
                <a:cs typeface="Malgun Gothic"/>
                <a:sym typeface="Malgun Gothic"/>
              </a:rPr>
              <a:t>고객군</a:t>
            </a:r>
            <a:endParaRPr sz="2200" b="1">
              <a:solidFill>
                <a:srgbClr val="46382C"/>
              </a:solidFill>
              <a:highlight>
                <a:srgbClr val="FAEFE2"/>
              </a:highlight>
              <a:latin typeface="Malgun Gothic"/>
              <a:ea typeface="Malgun Gothic"/>
              <a:cs typeface="Malgun Gothic"/>
              <a:sym typeface="Malgun Gothic"/>
            </a:endParaRPr>
          </a:p>
        </p:txBody>
      </p:sp>
      <p:sp>
        <p:nvSpPr>
          <p:cNvPr id="310" name="Google Shape;310;p26"/>
          <p:cNvSpPr txBox="1"/>
          <p:nvPr/>
        </p:nvSpPr>
        <p:spPr>
          <a:xfrm>
            <a:off x="3230100" y="4427375"/>
            <a:ext cx="1573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46382C"/>
                </a:solidFill>
                <a:highlight>
                  <a:srgbClr val="FAEFE2"/>
                </a:highlight>
                <a:latin typeface="Malgun Gothic"/>
                <a:ea typeface="Malgun Gothic"/>
                <a:cs typeface="Malgun Gothic"/>
                <a:sym typeface="Malgun Gothic"/>
              </a:rPr>
              <a:t>핵심 지표</a:t>
            </a:r>
            <a:endParaRPr sz="2200" b="1">
              <a:solidFill>
                <a:srgbClr val="46382C"/>
              </a:solidFill>
              <a:highlight>
                <a:srgbClr val="FAEFE2"/>
              </a:highlight>
              <a:latin typeface="Malgun Gothic"/>
              <a:ea typeface="Malgun Gothic"/>
              <a:cs typeface="Malgun Gothic"/>
              <a:sym typeface="Malgun Gothic"/>
            </a:endParaRPr>
          </a:p>
        </p:txBody>
      </p:sp>
      <p:sp>
        <p:nvSpPr>
          <p:cNvPr id="311" name="Google Shape;311;p26"/>
          <p:cNvSpPr txBox="1"/>
          <p:nvPr/>
        </p:nvSpPr>
        <p:spPr>
          <a:xfrm>
            <a:off x="5590550" y="4376600"/>
            <a:ext cx="1098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46382C"/>
                </a:solidFill>
                <a:highlight>
                  <a:srgbClr val="FAEFE2"/>
                </a:highlight>
                <a:latin typeface="Malgun Gothic"/>
                <a:ea typeface="Malgun Gothic"/>
                <a:cs typeface="Malgun Gothic"/>
                <a:sym typeface="Malgun Gothic"/>
              </a:rPr>
              <a:t>수익원</a:t>
            </a:r>
            <a:endParaRPr sz="2200" b="1">
              <a:solidFill>
                <a:srgbClr val="46382C"/>
              </a:solidFill>
              <a:highlight>
                <a:srgbClr val="FAEFE2"/>
              </a:highlight>
              <a:latin typeface="Malgun Gothic"/>
              <a:ea typeface="Malgun Gothic"/>
              <a:cs typeface="Malgun Gothic"/>
              <a:sym typeface="Malgun Gothic"/>
            </a:endParaRPr>
          </a:p>
        </p:txBody>
      </p:sp>
      <p:sp>
        <p:nvSpPr>
          <p:cNvPr id="312" name="Google Shape;312;p26"/>
          <p:cNvSpPr txBox="1"/>
          <p:nvPr/>
        </p:nvSpPr>
        <p:spPr>
          <a:xfrm>
            <a:off x="643350" y="2034375"/>
            <a:ext cx="2058300" cy="39024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rgbClr val="3E342F"/>
              </a:buClr>
              <a:buSzPts val="1300"/>
              <a:buFont typeface="Malgun Gothic"/>
              <a:buChar char="-"/>
            </a:pPr>
            <a:r>
              <a:rPr lang="en-US" sz="1300" b="1">
                <a:solidFill>
                  <a:srgbClr val="3E342F"/>
                </a:solidFill>
                <a:latin typeface="Malgun Gothic"/>
                <a:ea typeface="Malgun Gothic"/>
                <a:cs typeface="Malgun Gothic"/>
                <a:sym typeface="Malgun Gothic"/>
              </a:rPr>
              <a:t>처음 반려동물을 키우기 시작할 때 알아야 할 상식과 지식 부족</a:t>
            </a:r>
            <a:endParaRPr sz="1300" b="1">
              <a:solidFill>
                <a:srgbClr val="3E342F"/>
              </a:solidFill>
              <a:latin typeface="Malgun Gothic"/>
              <a:ea typeface="Malgun Gothic"/>
              <a:cs typeface="Malgun Gothic"/>
              <a:sym typeface="Malgun Gothic"/>
            </a:endParaRPr>
          </a:p>
          <a:p>
            <a:pPr marL="457200" lvl="0" indent="0" algn="l" rtl="0">
              <a:lnSpc>
                <a:spcPct val="100000"/>
              </a:lnSpc>
              <a:spcBef>
                <a:spcPts val="0"/>
              </a:spcBef>
              <a:spcAft>
                <a:spcPts val="0"/>
              </a:spcAft>
              <a:buNone/>
            </a:pPr>
            <a:endParaRPr sz="1300" b="1">
              <a:solidFill>
                <a:srgbClr val="3E342F"/>
              </a:solidFill>
              <a:latin typeface="Malgun Gothic"/>
              <a:ea typeface="Malgun Gothic"/>
              <a:cs typeface="Malgun Gothic"/>
              <a:sym typeface="Malgun Gothic"/>
            </a:endParaRPr>
          </a:p>
          <a:p>
            <a:pPr marL="457200" lvl="0" indent="-311150" algn="l" rtl="0">
              <a:lnSpc>
                <a:spcPct val="100000"/>
              </a:lnSpc>
              <a:spcBef>
                <a:spcPts val="0"/>
              </a:spcBef>
              <a:spcAft>
                <a:spcPts val="0"/>
              </a:spcAft>
              <a:buClr>
                <a:srgbClr val="3E342F"/>
              </a:buClr>
              <a:buSzPts val="1300"/>
              <a:buFont typeface="Malgun Gothic"/>
              <a:buChar char="-"/>
            </a:pPr>
            <a:r>
              <a:rPr lang="en-US" sz="1300" b="1">
                <a:solidFill>
                  <a:srgbClr val="3E342F"/>
                </a:solidFill>
                <a:latin typeface="Malgun Gothic"/>
                <a:ea typeface="Malgun Gothic"/>
                <a:cs typeface="Malgun Gothic"/>
                <a:sym typeface="Malgun Gothic"/>
              </a:rPr>
              <a:t>관리에 필요한 항목과 일정 작성의 어려움</a:t>
            </a:r>
            <a:endParaRPr sz="1300" b="1">
              <a:solidFill>
                <a:srgbClr val="3E342F"/>
              </a:solidFill>
              <a:latin typeface="Malgun Gothic"/>
              <a:ea typeface="Malgun Gothic"/>
              <a:cs typeface="Malgun Gothic"/>
              <a:sym typeface="Malgun Gothic"/>
            </a:endParaRPr>
          </a:p>
          <a:p>
            <a:pPr marL="457200" lvl="0" indent="0" algn="l" rtl="0">
              <a:lnSpc>
                <a:spcPct val="100000"/>
              </a:lnSpc>
              <a:spcBef>
                <a:spcPts val="0"/>
              </a:spcBef>
              <a:spcAft>
                <a:spcPts val="0"/>
              </a:spcAft>
              <a:buNone/>
            </a:pPr>
            <a:endParaRPr sz="1300" b="1">
              <a:solidFill>
                <a:srgbClr val="3E342F"/>
              </a:solidFill>
              <a:latin typeface="Malgun Gothic"/>
              <a:ea typeface="Malgun Gothic"/>
              <a:cs typeface="Malgun Gothic"/>
              <a:sym typeface="Malgun Gothic"/>
            </a:endParaRPr>
          </a:p>
          <a:p>
            <a:pPr marL="457200" lvl="0" indent="-311150" algn="l" rtl="0">
              <a:lnSpc>
                <a:spcPct val="100000"/>
              </a:lnSpc>
              <a:spcBef>
                <a:spcPts val="0"/>
              </a:spcBef>
              <a:spcAft>
                <a:spcPts val="0"/>
              </a:spcAft>
              <a:buClr>
                <a:srgbClr val="3E342F"/>
              </a:buClr>
              <a:buSzPts val="1300"/>
              <a:buFont typeface="Malgun Gothic"/>
              <a:buChar char="-"/>
            </a:pPr>
            <a:r>
              <a:rPr lang="en-US" sz="1300" b="1">
                <a:solidFill>
                  <a:srgbClr val="3E342F"/>
                </a:solidFill>
                <a:latin typeface="Malgun Gothic"/>
                <a:ea typeface="Malgun Gothic"/>
                <a:cs typeface="Malgun Gothic"/>
                <a:sym typeface="Malgun Gothic"/>
              </a:rPr>
              <a:t>반려동물에 대해 어떤 정보를 습득해야 하는지에 대한 무지</a:t>
            </a:r>
            <a:endParaRPr b="1">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900"/>
              <a:buFont typeface="Arial"/>
              <a:buNone/>
            </a:pPr>
            <a:endParaRPr sz="1100" b="1">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900"/>
              <a:buFont typeface="Arial"/>
              <a:buNone/>
            </a:pPr>
            <a:endParaRPr sz="1100" b="1">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900"/>
              <a:buFont typeface="Arial"/>
              <a:buNone/>
            </a:pPr>
            <a:endParaRPr sz="1100" b="1">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900"/>
              <a:buFont typeface="Arial"/>
              <a:buNone/>
            </a:pPr>
            <a:endParaRPr sz="1100" b="1">
              <a:latin typeface="Malgun Gothic"/>
              <a:ea typeface="Malgun Gothic"/>
              <a:cs typeface="Malgun Gothic"/>
              <a:sym typeface="Malgun Gothic"/>
            </a:endParaRPr>
          </a:p>
        </p:txBody>
      </p:sp>
      <p:sp>
        <p:nvSpPr>
          <p:cNvPr id="313" name="Google Shape;313;p26"/>
          <p:cNvSpPr txBox="1"/>
          <p:nvPr/>
        </p:nvSpPr>
        <p:spPr>
          <a:xfrm>
            <a:off x="2701650" y="5038300"/>
            <a:ext cx="2439300" cy="12591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50000"/>
              </a:lnSpc>
              <a:spcBef>
                <a:spcPts val="0"/>
              </a:spcBef>
              <a:spcAft>
                <a:spcPts val="0"/>
              </a:spcAft>
              <a:buClr>
                <a:srgbClr val="3E342F"/>
              </a:buClr>
              <a:buSzPts val="1300"/>
              <a:buFont typeface="Malgun Gothic"/>
              <a:buChar char="-"/>
            </a:pPr>
            <a:r>
              <a:rPr lang="en-US" sz="1300" b="1">
                <a:solidFill>
                  <a:srgbClr val="3E342F"/>
                </a:solidFill>
                <a:latin typeface="Malgun Gothic"/>
                <a:ea typeface="Malgun Gothic"/>
                <a:cs typeface="Malgun Gothic"/>
                <a:sym typeface="Malgun Gothic"/>
              </a:rPr>
              <a:t>등록 회원 수</a:t>
            </a:r>
            <a:endParaRPr sz="1300" b="1">
              <a:solidFill>
                <a:srgbClr val="3E342F"/>
              </a:solidFill>
              <a:latin typeface="Malgun Gothic"/>
              <a:ea typeface="Malgun Gothic"/>
              <a:cs typeface="Malgun Gothic"/>
              <a:sym typeface="Malgun Gothic"/>
            </a:endParaRPr>
          </a:p>
          <a:p>
            <a:pPr marL="457200" marR="0" lvl="0" indent="-311150" algn="l" rtl="0">
              <a:lnSpc>
                <a:spcPct val="150000"/>
              </a:lnSpc>
              <a:spcBef>
                <a:spcPts val="0"/>
              </a:spcBef>
              <a:spcAft>
                <a:spcPts val="0"/>
              </a:spcAft>
              <a:buClr>
                <a:srgbClr val="3E342F"/>
              </a:buClr>
              <a:buSzPts val="1300"/>
              <a:buFont typeface="Malgun Gothic"/>
              <a:buChar char="-"/>
            </a:pPr>
            <a:r>
              <a:rPr lang="en-US" sz="1300" b="1">
                <a:solidFill>
                  <a:srgbClr val="3E342F"/>
                </a:solidFill>
                <a:latin typeface="Malgun Gothic"/>
                <a:ea typeface="Malgun Gothic"/>
                <a:cs typeface="Malgun Gothic"/>
                <a:sym typeface="Malgun Gothic"/>
              </a:rPr>
              <a:t>등록 스케쥴러 수</a:t>
            </a:r>
            <a:endParaRPr sz="1300" b="1">
              <a:solidFill>
                <a:srgbClr val="3E342F"/>
              </a:solidFill>
              <a:latin typeface="Malgun Gothic"/>
              <a:ea typeface="Malgun Gothic"/>
              <a:cs typeface="Malgun Gothic"/>
              <a:sym typeface="Malgun Gothic"/>
            </a:endParaRPr>
          </a:p>
          <a:p>
            <a:pPr marL="457200" marR="0" lvl="0" indent="-311150" algn="l" rtl="0">
              <a:lnSpc>
                <a:spcPct val="150000"/>
              </a:lnSpc>
              <a:spcBef>
                <a:spcPts val="0"/>
              </a:spcBef>
              <a:spcAft>
                <a:spcPts val="0"/>
              </a:spcAft>
              <a:buClr>
                <a:srgbClr val="3E342F"/>
              </a:buClr>
              <a:buSzPts val="1300"/>
              <a:buFont typeface="Malgun Gothic"/>
              <a:buChar char="-"/>
            </a:pPr>
            <a:r>
              <a:rPr lang="en-US" sz="1300" b="1">
                <a:solidFill>
                  <a:srgbClr val="3E342F"/>
                </a:solidFill>
                <a:latin typeface="Malgun Gothic"/>
                <a:ea typeface="Malgun Gothic"/>
                <a:cs typeface="Malgun Gothic"/>
                <a:sym typeface="Malgun Gothic"/>
              </a:rPr>
              <a:t>등록 게시물 / 댓글 수</a:t>
            </a:r>
            <a:endParaRPr sz="1300" b="1">
              <a:solidFill>
                <a:srgbClr val="3E342F"/>
              </a:solidFill>
              <a:latin typeface="Malgun Gothic"/>
              <a:ea typeface="Malgun Gothic"/>
              <a:cs typeface="Malgun Gothic"/>
              <a:sym typeface="Malgun Gothic"/>
            </a:endParaRPr>
          </a:p>
          <a:p>
            <a:pPr marL="457200" marR="0" lvl="0" indent="-311150" algn="l" rtl="0">
              <a:lnSpc>
                <a:spcPct val="150000"/>
              </a:lnSpc>
              <a:spcBef>
                <a:spcPts val="0"/>
              </a:spcBef>
              <a:spcAft>
                <a:spcPts val="0"/>
              </a:spcAft>
              <a:buClr>
                <a:srgbClr val="3E342F"/>
              </a:buClr>
              <a:buSzPts val="1300"/>
              <a:buFont typeface="Malgun Gothic"/>
              <a:buChar char="-"/>
            </a:pPr>
            <a:r>
              <a:rPr lang="en-US" sz="1300" b="1">
                <a:solidFill>
                  <a:srgbClr val="3E342F"/>
                </a:solidFill>
                <a:latin typeface="Malgun Gothic"/>
                <a:ea typeface="Malgun Gothic"/>
                <a:cs typeface="Malgun Gothic"/>
                <a:sym typeface="Malgun Gothic"/>
              </a:rPr>
              <a:t>광고 배너 클릭수</a:t>
            </a:r>
            <a:endParaRPr sz="1300" b="1">
              <a:solidFill>
                <a:srgbClr val="3E342F"/>
              </a:solidFill>
              <a:latin typeface="Malgun Gothic"/>
              <a:ea typeface="Malgun Gothic"/>
              <a:cs typeface="Malgun Gothic"/>
              <a:sym typeface="Malgun Gothic"/>
            </a:endParaRPr>
          </a:p>
          <a:p>
            <a:pPr marL="0" marR="0" lvl="0" indent="0" algn="l" rtl="0">
              <a:lnSpc>
                <a:spcPct val="150000"/>
              </a:lnSpc>
              <a:spcBef>
                <a:spcPts val="0"/>
              </a:spcBef>
              <a:spcAft>
                <a:spcPts val="0"/>
              </a:spcAft>
              <a:buClr>
                <a:srgbClr val="000000"/>
              </a:buClr>
              <a:buSzPts val="900"/>
              <a:buFont typeface="Arial"/>
              <a:buNone/>
            </a:pPr>
            <a:endParaRPr sz="1100" b="1">
              <a:latin typeface="Malgun Gothic"/>
              <a:ea typeface="Malgun Gothic"/>
              <a:cs typeface="Malgun Gothic"/>
              <a:sym typeface="Malgun Gothic"/>
            </a:endParaRPr>
          </a:p>
          <a:p>
            <a:pPr marL="0" marR="0" lvl="0" indent="0" algn="l" rtl="0">
              <a:lnSpc>
                <a:spcPct val="150000"/>
              </a:lnSpc>
              <a:spcBef>
                <a:spcPts val="0"/>
              </a:spcBef>
              <a:spcAft>
                <a:spcPts val="0"/>
              </a:spcAft>
              <a:buClr>
                <a:srgbClr val="000000"/>
              </a:buClr>
              <a:buSzPts val="900"/>
              <a:buFont typeface="Arial"/>
              <a:buNone/>
            </a:pPr>
            <a:endParaRPr sz="1000" b="1" i="0" u="none" strike="noStrike" cap="none">
              <a:solidFill>
                <a:srgbClr val="000000"/>
              </a:solidFill>
              <a:latin typeface="Malgun Gothic"/>
              <a:ea typeface="Malgun Gothic"/>
              <a:cs typeface="Malgun Gothic"/>
              <a:sym typeface="Malgun Gothic"/>
            </a:endParaRPr>
          </a:p>
          <a:p>
            <a:pPr marL="0" marR="0" lvl="0" indent="0" algn="l" rtl="0">
              <a:lnSpc>
                <a:spcPct val="150000"/>
              </a:lnSpc>
              <a:spcBef>
                <a:spcPts val="0"/>
              </a:spcBef>
              <a:spcAft>
                <a:spcPts val="0"/>
              </a:spcAft>
              <a:buClr>
                <a:srgbClr val="000000"/>
              </a:buClr>
              <a:buSzPts val="900"/>
              <a:buFont typeface="Arial"/>
              <a:buNone/>
            </a:pPr>
            <a:endParaRPr sz="1000" b="1" i="0" u="none" strike="noStrike" cap="none">
              <a:solidFill>
                <a:srgbClr val="000000"/>
              </a:solidFill>
              <a:latin typeface="Malgun Gothic"/>
              <a:ea typeface="Malgun Gothic"/>
              <a:cs typeface="Malgun Gothic"/>
              <a:sym typeface="Malgun Gothic"/>
            </a:endParaRPr>
          </a:p>
          <a:p>
            <a:pPr marL="0" marR="0" lvl="0" indent="0" algn="l" rtl="0">
              <a:lnSpc>
                <a:spcPct val="150000"/>
              </a:lnSpc>
              <a:spcBef>
                <a:spcPts val="0"/>
              </a:spcBef>
              <a:spcAft>
                <a:spcPts val="0"/>
              </a:spcAft>
              <a:buClr>
                <a:srgbClr val="000000"/>
              </a:buClr>
              <a:buSzPts val="900"/>
              <a:buFont typeface="Arial"/>
              <a:buNone/>
            </a:pPr>
            <a:endParaRPr sz="1000" b="1" i="0" u="none" strike="noStrike" cap="none">
              <a:solidFill>
                <a:srgbClr val="000000"/>
              </a:solidFill>
              <a:latin typeface="Malgun Gothic"/>
              <a:ea typeface="Malgun Gothic"/>
              <a:cs typeface="Malgun Gothic"/>
              <a:sym typeface="Malgun Gothic"/>
            </a:endParaRPr>
          </a:p>
        </p:txBody>
      </p:sp>
      <p:sp>
        <p:nvSpPr>
          <p:cNvPr id="314" name="Google Shape;314;p26"/>
          <p:cNvSpPr txBox="1"/>
          <p:nvPr/>
        </p:nvSpPr>
        <p:spPr>
          <a:xfrm>
            <a:off x="7114175" y="1967775"/>
            <a:ext cx="2261700" cy="40356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00000"/>
              </a:lnSpc>
              <a:spcBef>
                <a:spcPts val="0"/>
              </a:spcBef>
              <a:spcAft>
                <a:spcPts val="0"/>
              </a:spcAft>
              <a:buClr>
                <a:srgbClr val="3E342F"/>
              </a:buClr>
              <a:buSzPts val="1300"/>
              <a:buFont typeface="Malgun Gothic"/>
              <a:buChar char="-"/>
            </a:pPr>
            <a:r>
              <a:rPr lang="en-US" sz="1300" b="1">
                <a:solidFill>
                  <a:srgbClr val="3E342F"/>
                </a:solidFill>
                <a:latin typeface="Malgun Gothic"/>
                <a:ea typeface="Malgun Gothic"/>
                <a:cs typeface="Malgun Gothic"/>
                <a:sym typeface="Malgun Gothic"/>
              </a:rPr>
              <a:t>일정관리에 용이한 </a:t>
            </a:r>
            <a:r>
              <a:rPr lang="en-US" sz="1300" b="1">
                <a:solidFill>
                  <a:srgbClr val="CC0000"/>
                </a:solidFill>
                <a:latin typeface="Malgun Gothic"/>
                <a:ea typeface="Malgun Gothic"/>
                <a:cs typeface="Malgun Gothic"/>
                <a:sym typeface="Malgun Gothic"/>
              </a:rPr>
              <a:t>스케쥴러</a:t>
            </a:r>
            <a:r>
              <a:rPr lang="en-US" sz="1300" b="1">
                <a:solidFill>
                  <a:srgbClr val="3E342F"/>
                </a:solidFill>
                <a:latin typeface="Malgun Gothic"/>
                <a:ea typeface="Malgun Gothic"/>
                <a:cs typeface="Malgun Gothic"/>
                <a:sym typeface="Malgun Gothic"/>
              </a:rPr>
              <a:t> 제공</a:t>
            </a:r>
            <a:endParaRPr sz="1300" b="1">
              <a:solidFill>
                <a:srgbClr val="3E342F"/>
              </a:solidFill>
              <a:latin typeface="Malgun Gothic"/>
              <a:ea typeface="Malgun Gothic"/>
              <a:cs typeface="Malgun Gothic"/>
              <a:sym typeface="Malgun Gothic"/>
            </a:endParaRPr>
          </a:p>
          <a:p>
            <a:pPr marL="457200" marR="0" lvl="0" indent="0" algn="l" rtl="0">
              <a:lnSpc>
                <a:spcPct val="100000"/>
              </a:lnSpc>
              <a:spcBef>
                <a:spcPts val="0"/>
              </a:spcBef>
              <a:spcAft>
                <a:spcPts val="0"/>
              </a:spcAft>
              <a:buNone/>
            </a:pPr>
            <a:endParaRPr sz="1300" b="1">
              <a:solidFill>
                <a:srgbClr val="3E342F"/>
              </a:solidFill>
              <a:latin typeface="Malgun Gothic"/>
              <a:ea typeface="Malgun Gothic"/>
              <a:cs typeface="Malgun Gothic"/>
              <a:sym typeface="Malgun Gothic"/>
            </a:endParaRPr>
          </a:p>
          <a:p>
            <a:pPr marL="457200" marR="0" lvl="0" indent="-311150" algn="l" rtl="0">
              <a:lnSpc>
                <a:spcPct val="100000"/>
              </a:lnSpc>
              <a:spcBef>
                <a:spcPts val="0"/>
              </a:spcBef>
              <a:spcAft>
                <a:spcPts val="0"/>
              </a:spcAft>
              <a:buClr>
                <a:srgbClr val="3E342F"/>
              </a:buClr>
              <a:buSzPts val="1300"/>
              <a:buFont typeface="Malgun Gothic"/>
              <a:buChar char="-"/>
            </a:pPr>
            <a:r>
              <a:rPr lang="en-US" sz="1300" b="1">
                <a:solidFill>
                  <a:srgbClr val="CC0000"/>
                </a:solidFill>
                <a:latin typeface="Malgun Gothic"/>
                <a:ea typeface="Malgun Gothic"/>
                <a:cs typeface="Malgun Gothic"/>
                <a:sym typeface="Malgun Gothic"/>
              </a:rPr>
              <a:t>커뮤니티와 스케쥴러를 함께 제공</a:t>
            </a:r>
            <a:r>
              <a:rPr lang="en-US" sz="1300" b="1">
                <a:solidFill>
                  <a:srgbClr val="3E342F"/>
                </a:solidFill>
                <a:latin typeface="Malgun Gothic"/>
                <a:ea typeface="Malgun Gothic"/>
                <a:cs typeface="Malgun Gothic"/>
                <a:sym typeface="Malgun Gothic"/>
              </a:rPr>
              <a:t>하여 소속감 증대. 유저의 지속적 사용유도</a:t>
            </a:r>
            <a:endParaRPr sz="1300" b="1">
              <a:solidFill>
                <a:srgbClr val="3E342F"/>
              </a:solidFill>
              <a:latin typeface="Malgun Gothic"/>
              <a:ea typeface="Malgun Gothic"/>
              <a:cs typeface="Malgun Gothic"/>
              <a:sym typeface="Malgun Gothic"/>
            </a:endParaRPr>
          </a:p>
          <a:p>
            <a:pPr marL="457200" marR="0" lvl="0" indent="0" algn="l" rtl="0">
              <a:lnSpc>
                <a:spcPct val="100000"/>
              </a:lnSpc>
              <a:spcBef>
                <a:spcPts val="0"/>
              </a:spcBef>
              <a:spcAft>
                <a:spcPts val="0"/>
              </a:spcAft>
              <a:buNone/>
            </a:pPr>
            <a:endParaRPr sz="1300" b="1">
              <a:solidFill>
                <a:srgbClr val="3E342F"/>
              </a:solidFill>
              <a:latin typeface="Malgun Gothic"/>
              <a:ea typeface="Malgun Gothic"/>
              <a:cs typeface="Malgun Gothic"/>
              <a:sym typeface="Malgun Gothic"/>
            </a:endParaRPr>
          </a:p>
          <a:p>
            <a:pPr marL="457200" marR="0" lvl="0" indent="-311150" algn="l" rtl="0">
              <a:lnSpc>
                <a:spcPct val="100000"/>
              </a:lnSpc>
              <a:spcBef>
                <a:spcPts val="0"/>
              </a:spcBef>
              <a:spcAft>
                <a:spcPts val="0"/>
              </a:spcAft>
              <a:buClr>
                <a:srgbClr val="3E342F"/>
              </a:buClr>
              <a:buSzPts val="1300"/>
              <a:buFont typeface="Malgun Gothic"/>
              <a:buChar char="-"/>
            </a:pPr>
            <a:r>
              <a:rPr lang="en-US" sz="1300" b="1">
                <a:solidFill>
                  <a:srgbClr val="CC0000"/>
                </a:solidFill>
                <a:latin typeface="Malgun Gothic"/>
                <a:ea typeface="Malgun Gothic"/>
                <a:cs typeface="Malgun Gothic"/>
                <a:sym typeface="Malgun Gothic"/>
              </a:rPr>
              <a:t>상품 추천</a:t>
            </a:r>
            <a:r>
              <a:rPr lang="en-US" sz="1300" b="1">
                <a:solidFill>
                  <a:srgbClr val="3E342F"/>
                </a:solidFill>
                <a:latin typeface="Malgun Gothic"/>
                <a:ea typeface="Malgun Gothic"/>
                <a:cs typeface="Malgun Gothic"/>
                <a:sym typeface="Malgun Gothic"/>
              </a:rPr>
              <a:t> 기능 </a:t>
            </a:r>
            <a:endParaRPr sz="1300" b="1">
              <a:solidFill>
                <a:srgbClr val="3E342F"/>
              </a:solidFill>
              <a:latin typeface="Malgun Gothic"/>
              <a:ea typeface="Malgun Gothic"/>
              <a:cs typeface="Malgun Gothic"/>
              <a:sym typeface="Malgun Gothic"/>
            </a:endParaRPr>
          </a:p>
          <a:p>
            <a:pPr marL="457200" marR="0" lvl="0" indent="0" algn="l" rtl="0">
              <a:lnSpc>
                <a:spcPct val="100000"/>
              </a:lnSpc>
              <a:spcBef>
                <a:spcPts val="0"/>
              </a:spcBef>
              <a:spcAft>
                <a:spcPts val="0"/>
              </a:spcAft>
              <a:buNone/>
            </a:pPr>
            <a:endParaRPr sz="1300" b="1">
              <a:solidFill>
                <a:srgbClr val="3E342F"/>
              </a:solidFill>
              <a:latin typeface="Malgun Gothic"/>
              <a:ea typeface="Malgun Gothic"/>
              <a:cs typeface="Malgun Gothic"/>
              <a:sym typeface="Malgun Gothic"/>
            </a:endParaRPr>
          </a:p>
          <a:p>
            <a:pPr marL="457200" marR="0" lvl="0" indent="-311150" algn="l" rtl="0">
              <a:lnSpc>
                <a:spcPct val="100000"/>
              </a:lnSpc>
              <a:spcBef>
                <a:spcPts val="0"/>
              </a:spcBef>
              <a:spcAft>
                <a:spcPts val="0"/>
              </a:spcAft>
              <a:buClr>
                <a:srgbClr val="3E342F"/>
              </a:buClr>
              <a:buSzPts val="1300"/>
              <a:buFont typeface="Malgun Gothic"/>
              <a:buChar char="-"/>
            </a:pPr>
            <a:r>
              <a:rPr lang="en-US" sz="1300" b="1">
                <a:solidFill>
                  <a:srgbClr val="3E342F"/>
                </a:solidFill>
                <a:latin typeface="Malgun Gothic"/>
                <a:ea typeface="Malgun Gothic"/>
                <a:cs typeface="Malgun Gothic"/>
                <a:sym typeface="Malgun Gothic"/>
              </a:rPr>
              <a:t>사이트 내 병원 찾기 기능</a:t>
            </a:r>
            <a:endParaRPr sz="1300" b="1">
              <a:solidFill>
                <a:srgbClr val="3E342F"/>
              </a:solidFill>
              <a:latin typeface="Malgun Gothic"/>
              <a:ea typeface="Malgun Gothic"/>
              <a:cs typeface="Malgun Gothic"/>
              <a:sym typeface="Malgun Gothic"/>
            </a:endParaRPr>
          </a:p>
          <a:p>
            <a:pPr marL="457200" marR="0" lvl="0" indent="0" algn="l" rtl="0">
              <a:lnSpc>
                <a:spcPct val="100000"/>
              </a:lnSpc>
              <a:spcBef>
                <a:spcPts val="0"/>
              </a:spcBef>
              <a:spcAft>
                <a:spcPts val="0"/>
              </a:spcAft>
              <a:buNone/>
            </a:pPr>
            <a:endParaRPr sz="1300" b="1">
              <a:solidFill>
                <a:srgbClr val="3E342F"/>
              </a:solidFill>
              <a:latin typeface="Malgun Gothic"/>
              <a:ea typeface="Malgun Gothic"/>
              <a:cs typeface="Malgun Gothic"/>
              <a:sym typeface="Malgun Gothic"/>
            </a:endParaRPr>
          </a:p>
          <a:p>
            <a:pPr marL="457200" lvl="0" indent="-311150" algn="l" rtl="0">
              <a:lnSpc>
                <a:spcPct val="100000"/>
              </a:lnSpc>
              <a:spcBef>
                <a:spcPts val="0"/>
              </a:spcBef>
              <a:spcAft>
                <a:spcPts val="0"/>
              </a:spcAft>
              <a:buClr>
                <a:srgbClr val="3E342F"/>
              </a:buClr>
              <a:buSzPts val="1300"/>
              <a:buFont typeface="Malgun Gothic"/>
              <a:buChar char="-"/>
            </a:pPr>
            <a:r>
              <a:rPr lang="en-US" sz="1300" b="1">
                <a:solidFill>
                  <a:srgbClr val="CC0000"/>
                </a:solidFill>
                <a:latin typeface="Malgun Gothic"/>
                <a:ea typeface="Malgun Gothic"/>
                <a:cs typeface="Malgun Gothic"/>
                <a:sym typeface="Malgun Gothic"/>
              </a:rPr>
              <a:t>증강 현실</a:t>
            </a:r>
            <a:r>
              <a:rPr lang="en-US" sz="1300" b="1">
                <a:solidFill>
                  <a:srgbClr val="3E342F"/>
                </a:solidFill>
                <a:latin typeface="Malgun Gothic"/>
                <a:ea typeface="Malgun Gothic"/>
                <a:cs typeface="Malgun Gothic"/>
                <a:sym typeface="Malgun Gothic"/>
              </a:rPr>
              <a:t> 기능 제공</a:t>
            </a:r>
            <a:endParaRPr sz="1000" b="1">
              <a:solidFill>
                <a:srgbClr val="3E342F"/>
              </a:solidFill>
              <a:latin typeface="Malgun Gothic"/>
              <a:ea typeface="Malgun Gothic"/>
              <a:cs typeface="Malgun Gothic"/>
              <a:sym typeface="Malgun Gothic"/>
            </a:endParaRPr>
          </a:p>
        </p:txBody>
      </p:sp>
      <p:sp>
        <p:nvSpPr>
          <p:cNvPr id="315" name="Google Shape;315;p26"/>
          <p:cNvSpPr txBox="1"/>
          <p:nvPr/>
        </p:nvSpPr>
        <p:spPr>
          <a:xfrm>
            <a:off x="9289500" y="1958175"/>
            <a:ext cx="2106300" cy="34998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00000"/>
              </a:lnSpc>
              <a:spcBef>
                <a:spcPts val="0"/>
              </a:spcBef>
              <a:spcAft>
                <a:spcPts val="0"/>
              </a:spcAft>
              <a:buClr>
                <a:srgbClr val="3E342F"/>
              </a:buClr>
              <a:buSzPts val="1300"/>
              <a:buFont typeface="Malgun Gothic"/>
              <a:buChar char="-"/>
            </a:pPr>
            <a:r>
              <a:rPr lang="en-US" sz="1300" b="1">
                <a:solidFill>
                  <a:srgbClr val="3E342F"/>
                </a:solidFill>
                <a:latin typeface="Malgun Gothic"/>
                <a:ea typeface="Malgun Gothic"/>
                <a:cs typeface="Malgun Gothic"/>
                <a:sym typeface="Malgun Gothic"/>
              </a:rPr>
              <a:t>반려동물을 처음 기르는 고객</a:t>
            </a:r>
            <a:endParaRPr sz="1300" b="1">
              <a:solidFill>
                <a:srgbClr val="3E342F"/>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900"/>
              <a:buFont typeface="Arial"/>
              <a:buNone/>
            </a:pPr>
            <a:endParaRPr sz="1300" b="1">
              <a:solidFill>
                <a:srgbClr val="3E342F"/>
              </a:solidFill>
              <a:latin typeface="Malgun Gothic"/>
              <a:ea typeface="Malgun Gothic"/>
              <a:cs typeface="Malgun Gothic"/>
              <a:sym typeface="Malgun Gothic"/>
            </a:endParaRPr>
          </a:p>
          <a:p>
            <a:pPr marL="457200" marR="0" lvl="0" indent="-311150" algn="l" rtl="0">
              <a:lnSpc>
                <a:spcPct val="100000"/>
              </a:lnSpc>
              <a:spcBef>
                <a:spcPts val="0"/>
              </a:spcBef>
              <a:spcAft>
                <a:spcPts val="0"/>
              </a:spcAft>
              <a:buClr>
                <a:srgbClr val="3E342F"/>
              </a:buClr>
              <a:buSzPts val="1300"/>
              <a:buFont typeface="Malgun Gothic"/>
              <a:buChar char="-"/>
            </a:pPr>
            <a:r>
              <a:rPr lang="en-US" sz="1300" b="1">
                <a:solidFill>
                  <a:srgbClr val="3E342F"/>
                </a:solidFill>
                <a:latin typeface="Malgun Gothic"/>
                <a:ea typeface="Malgun Gothic"/>
                <a:cs typeface="Malgun Gothic"/>
                <a:sym typeface="Malgun Gothic"/>
              </a:rPr>
              <a:t>반려동물을 키우고 있는 고객</a:t>
            </a:r>
            <a:endParaRPr sz="1300" b="1">
              <a:solidFill>
                <a:srgbClr val="3E342F"/>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900"/>
              <a:buFont typeface="Arial"/>
              <a:buNone/>
            </a:pPr>
            <a:endParaRPr sz="1300" b="1">
              <a:solidFill>
                <a:srgbClr val="3E342F"/>
              </a:solidFill>
              <a:latin typeface="Malgun Gothic"/>
              <a:ea typeface="Malgun Gothic"/>
              <a:cs typeface="Malgun Gothic"/>
              <a:sym typeface="Malgun Gothic"/>
            </a:endParaRPr>
          </a:p>
          <a:p>
            <a:pPr marL="457200" marR="0" lvl="0" indent="-311150" algn="l" rtl="0">
              <a:lnSpc>
                <a:spcPct val="100000"/>
              </a:lnSpc>
              <a:spcBef>
                <a:spcPts val="0"/>
              </a:spcBef>
              <a:spcAft>
                <a:spcPts val="0"/>
              </a:spcAft>
              <a:buClr>
                <a:srgbClr val="3E342F"/>
              </a:buClr>
              <a:buSzPts val="1300"/>
              <a:buFont typeface="Malgun Gothic"/>
              <a:buChar char="-"/>
            </a:pPr>
            <a:r>
              <a:rPr lang="en-US" sz="1300" b="1">
                <a:solidFill>
                  <a:srgbClr val="3E342F"/>
                </a:solidFill>
                <a:latin typeface="Malgun Gothic"/>
                <a:ea typeface="Malgun Gothic"/>
                <a:cs typeface="Malgun Gothic"/>
                <a:sym typeface="Malgun Gothic"/>
              </a:rPr>
              <a:t>반려동물을 키울 예정인 고객</a:t>
            </a:r>
            <a:endParaRPr sz="1300" b="1">
              <a:solidFill>
                <a:srgbClr val="3E342F"/>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900"/>
              <a:buFont typeface="Arial"/>
              <a:buNone/>
            </a:pPr>
            <a:endParaRPr sz="1300" b="1">
              <a:solidFill>
                <a:srgbClr val="3E342F"/>
              </a:solidFill>
              <a:latin typeface="Malgun Gothic"/>
              <a:ea typeface="Malgun Gothic"/>
              <a:cs typeface="Malgun Gothic"/>
              <a:sym typeface="Malgun Gothic"/>
            </a:endParaRPr>
          </a:p>
          <a:p>
            <a:pPr marL="457200" marR="0" lvl="0" indent="-311150" algn="l" rtl="0">
              <a:lnSpc>
                <a:spcPct val="100000"/>
              </a:lnSpc>
              <a:spcBef>
                <a:spcPts val="0"/>
              </a:spcBef>
              <a:spcAft>
                <a:spcPts val="0"/>
              </a:spcAft>
              <a:buClr>
                <a:srgbClr val="3E342F"/>
              </a:buClr>
              <a:buSzPts val="1300"/>
              <a:buFont typeface="Malgun Gothic"/>
              <a:buChar char="-"/>
            </a:pPr>
            <a:r>
              <a:rPr lang="en-US" sz="1300" b="1">
                <a:solidFill>
                  <a:srgbClr val="3E342F"/>
                </a:solidFill>
                <a:latin typeface="Malgun Gothic"/>
                <a:ea typeface="Malgun Gothic"/>
                <a:cs typeface="Malgun Gothic"/>
                <a:sym typeface="Malgun Gothic"/>
              </a:rPr>
              <a:t>반려동물 일정관리에 어려움을 겪고 있는 고객</a:t>
            </a:r>
            <a:endParaRPr sz="1300" b="1">
              <a:solidFill>
                <a:srgbClr val="3E342F"/>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900"/>
              <a:buFont typeface="Arial"/>
              <a:buNone/>
            </a:pPr>
            <a:endParaRPr sz="1300" b="1">
              <a:solidFill>
                <a:srgbClr val="3E342F"/>
              </a:solidFill>
              <a:latin typeface="Malgun Gothic"/>
              <a:ea typeface="Malgun Gothic"/>
              <a:cs typeface="Malgun Gothic"/>
              <a:sym typeface="Malgun Gothic"/>
            </a:endParaRPr>
          </a:p>
          <a:p>
            <a:pPr marL="457200" marR="0" lvl="0" indent="-311150" algn="l" rtl="0">
              <a:lnSpc>
                <a:spcPct val="100000"/>
              </a:lnSpc>
              <a:spcBef>
                <a:spcPts val="0"/>
              </a:spcBef>
              <a:spcAft>
                <a:spcPts val="0"/>
              </a:spcAft>
              <a:buClr>
                <a:srgbClr val="3E342F"/>
              </a:buClr>
              <a:buSzPts val="1300"/>
              <a:buFont typeface="Malgun Gothic"/>
              <a:buChar char="-"/>
            </a:pPr>
            <a:r>
              <a:rPr lang="en-US" sz="1300" b="1">
                <a:solidFill>
                  <a:srgbClr val="3E342F"/>
                </a:solidFill>
                <a:latin typeface="Malgun Gothic"/>
                <a:ea typeface="Malgun Gothic"/>
                <a:cs typeface="Malgun Gothic"/>
                <a:sym typeface="Malgun Gothic"/>
              </a:rPr>
              <a:t>다른 사용자와 의견을 공유하고 싶은 고객</a:t>
            </a:r>
            <a:endParaRPr sz="1300" b="1" i="0" u="none" strike="noStrike" cap="none">
              <a:solidFill>
                <a:srgbClr val="3E342F"/>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900"/>
              <a:buFont typeface="Arial"/>
              <a:buNone/>
            </a:pPr>
            <a:endParaRPr sz="1200" b="1" i="0" u="none" strike="noStrike" cap="none">
              <a:solidFill>
                <a:srgbClr val="3E342F"/>
              </a:solidFill>
              <a:latin typeface="Malgun Gothic"/>
              <a:ea typeface="Malgun Gothic"/>
              <a:cs typeface="Malgun Gothic"/>
              <a:sym typeface="Malgun Gothic"/>
            </a:endParaRPr>
          </a:p>
        </p:txBody>
      </p:sp>
      <p:sp>
        <p:nvSpPr>
          <p:cNvPr id="316" name="Google Shape;316;p26"/>
          <p:cNvSpPr txBox="1"/>
          <p:nvPr/>
        </p:nvSpPr>
        <p:spPr>
          <a:xfrm>
            <a:off x="5026950" y="5026775"/>
            <a:ext cx="2371800" cy="6465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50000"/>
              </a:lnSpc>
              <a:spcBef>
                <a:spcPts val="0"/>
              </a:spcBef>
              <a:spcAft>
                <a:spcPts val="0"/>
              </a:spcAft>
              <a:buClr>
                <a:srgbClr val="3E342F"/>
              </a:buClr>
              <a:buSzPts val="1300"/>
              <a:buFont typeface="Malgun Gothic"/>
              <a:buChar char="-"/>
            </a:pPr>
            <a:r>
              <a:rPr lang="en-US" sz="1300" b="1">
                <a:solidFill>
                  <a:srgbClr val="3E342F"/>
                </a:solidFill>
                <a:latin typeface="Malgun Gothic"/>
                <a:ea typeface="Malgun Gothic"/>
                <a:cs typeface="Malgun Gothic"/>
                <a:sym typeface="Malgun Gothic"/>
              </a:rPr>
              <a:t>광고 배너 수익</a:t>
            </a:r>
            <a:endParaRPr sz="1300" b="1">
              <a:solidFill>
                <a:srgbClr val="3E342F"/>
              </a:solidFill>
              <a:latin typeface="Malgun Gothic"/>
              <a:ea typeface="Malgun Gothic"/>
              <a:cs typeface="Malgun Gothic"/>
              <a:sym typeface="Malgun Gothic"/>
            </a:endParaRPr>
          </a:p>
          <a:p>
            <a:pPr marL="457200" marR="0" lvl="0" indent="-311150" algn="l" rtl="0">
              <a:lnSpc>
                <a:spcPct val="150000"/>
              </a:lnSpc>
              <a:spcBef>
                <a:spcPts val="0"/>
              </a:spcBef>
              <a:spcAft>
                <a:spcPts val="0"/>
              </a:spcAft>
              <a:buClr>
                <a:srgbClr val="3E342F"/>
              </a:buClr>
              <a:buSzPts val="1300"/>
              <a:buFont typeface="Malgun Gothic"/>
              <a:buChar char="-"/>
            </a:pPr>
            <a:r>
              <a:rPr lang="en-US" sz="1300" b="1">
                <a:solidFill>
                  <a:srgbClr val="3E342F"/>
                </a:solidFill>
                <a:latin typeface="Malgun Gothic"/>
                <a:ea typeface="Malgun Gothic"/>
                <a:cs typeface="Malgun Gothic"/>
                <a:sym typeface="Malgun Gothic"/>
              </a:rPr>
              <a:t>상품 추천 수수료</a:t>
            </a:r>
            <a:endParaRPr sz="1300" b="1">
              <a:solidFill>
                <a:srgbClr val="3E342F"/>
              </a:solidFill>
              <a:latin typeface="Malgun Gothic"/>
              <a:ea typeface="Malgun Gothic"/>
              <a:cs typeface="Malgun Gothic"/>
              <a:sym typeface="Malgun Gothic"/>
            </a:endParaRPr>
          </a:p>
          <a:p>
            <a:pPr marL="0" marR="0" lvl="0" indent="0" algn="l" rtl="0">
              <a:lnSpc>
                <a:spcPct val="150000"/>
              </a:lnSpc>
              <a:spcBef>
                <a:spcPts val="0"/>
              </a:spcBef>
              <a:spcAft>
                <a:spcPts val="0"/>
              </a:spcAft>
              <a:buClr>
                <a:srgbClr val="000000"/>
              </a:buClr>
              <a:buSzPts val="900"/>
              <a:buFont typeface="Arial"/>
              <a:buNone/>
            </a:pPr>
            <a:endParaRPr sz="1300" b="1">
              <a:solidFill>
                <a:srgbClr val="3E342F"/>
              </a:solidFill>
              <a:latin typeface="Malgun Gothic"/>
              <a:ea typeface="Malgun Gothic"/>
              <a:cs typeface="Malgun Gothic"/>
              <a:sym typeface="Malgun Gothic"/>
            </a:endParaRPr>
          </a:p>
          <a:p>
            <a:pPr marL="0" marR="0" lvl="0" indent="0" algn="l" rtl="0">
              <a:lnSpc>
                <a:spcPct val="150000"/>
              </a:lnSpc>
              <a:spcBef>
                <a:spcPts val="0"/>
              </a:spcBef>
              <a:spcAft>
                <a:spcPts val="0"/>
              </a:spcAft>
              <a:buClr>
                <a:srgbClr val="000000"/>
              </a:buClr>
              <a:buSzPts val="900"/>
              <a:buFont typeface="Arial"/>
              <a:buNone/>
            </a:pPr>
            <a:endParaRPr sz="1300" b="1" i="0" u="none" strike="noStrike" cap="none">
              <a:solidFill>
                <a:srgbClr val="3E342F"/>
              </a:solidFill>
              <a:latin typeface="Malgun Gothic"/>
              <a:ea typeface="Malgun Gothic"/>
              <a:cs typeface="Malgun Gothic"/>
              <a:sym typeface="Malgun Gothic"/>
            </a:endParaRPr>
          </a:p>
        </p:txBody>
      </p:sp>
      <p:sp>
        <p:nvSpPr>
          <p:cNvPr id="317" name="Google Shape;317;p26"/>
          <p:cNvSpPr txBox="1"/>
          <p:nvPr/>
        </p:nvSpPr>
        <p:spPr>
          <a:xfrm>
            <a:off x="4803300" y="1959925"/>
            <a:ext cx="2261700" cy="20787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00000"/>
              </a:lnSpc>
              <a:spcBef>
                <a:spcPts val="0"/>
              </a:spcBef>
              <a:spcAft>
                <a:spcPts val="0"/>
              </a:spcAft>
              <a:buClr>
                <a:srgbClr val="3E342F"/>
              </a:buClr>
              <a:buSzPts val="1300"/>
              <a:buFont typeface="Malgun Gothic"/>
              <a:buChar char="-"/>
            </a:pPr>
            <a:r>
              <a:rPr lang="en-US" sz="1300" b="1">
                <a:solidFill>
                  <a:srgbClr val="3E342F"/>
                </a:solidFill>
                <a:latin typeface="Malgun Gothic"/>
                <a:ea typeface="Malgun Gothic"/>
                <a:cs typeface="Malgun Gothic"/>
                <a:sym typeface="Malgun Gothic"/>
              </a:rPr>
              <a:t>올바른 보살핌을 통한</a:t>
            </a:r>
            <a:endParaRPr sz="1300" b="1">
              <a:solidFill>
                <a:srgbClr val="3E342F"/>
              </a:solidFill>
              <a:latin typeface="Malgun Gothic"/>
              <a:ea typeface="Malgun Gothic"/>
              <a:cs typeface="Malgun Gothic"/>
              <a:sym typeface="Malgun Gothic"/>
            </a:endParaRPr>
          </a:p>
          <a:p>
            <a:pPr marL="457200" marR="0" lvl="0" indent="0" algn="l" rtl="0">
              <a:lnSpc>
                <a:spcPct val="100000"/>
              </a:lnSpc>
              <a:spcBef>
                <a:spcPts val="0"/>
              </a:spcBef>
              <a:spcAft>
                <a:spcPts val="0"/>
              </a:spcAft>
              <a:buNone/>
            </a:pPr>
            <a:r>
              <a:rPr lang="en-US" sz="1300" b="1">
                <a:solidFill>
                  <a:srgbClr val="3E342F"/>
                </a:solidFill>
                <a:latin typeface="Malgun Gothic"/>
                <a:ea typeface="Malgun Gothic"/>
                <a:cs typeface="Malgun Gothic"/>
                <a:sym typeface="Malgun Gothic"/>
              </a:rPr>
              <a:t>반려동물의 삶의 질 향상</a:t>
            </a:r>
            <a:endParaRPr sz="1300" b="1">
              <a:solidFill>
                <a:srgbClr val="3E342F"/>
              </a:solidFill>
              <a:latin typeface="Malgun Gothic"/>
              <a:ea typeface="Malgun Gothic"/>
              <a:cs typeface="Malgun Gothic"/>
              <a:sym typeface="Malgun Gothic"/>
            </a:endParaRPr>
          </a:p>
          <a:p>
            <a:pPr marL="457200" marR="0" lvl="0" indent="0" algn="l" rtl="0">
              <a:lnSpc>
                <a:spcPct val="100000"/>
              </a:lnSpc>
              <a:spcBef>
                <a:spcPts val="0"/>
              </a:spcBef>
              <a:spcAft>
                <a:spcPts val="0"/>
              </a:spcAft>
              <a:buNone/>
            </a:pPr>
            <a:endParaRPr sz="1300" b="1">
              <a:solidFill>
                <a:srgbClr val="3E342F"/>
              </a:solidFill>
              <a:latin typeface="Malgun Gothic"/>
              <a:ea typeface="Malgun Gothic"/>
              <a:cs typeface="Malgun Gothic"/>
              <a:sym typeface="Malgun Gothic"/>
            </a:endParaRPr>
          </a:p>
          <a:p>
            <a:pPr marL="457200" lvl="0" indent="-311150" algn="l" rtl="0">
              <a:lnSpc>
                <a:spcPct val="100000"/>
              </a:lnSpc>
              <a:spcBef>
                <a:spcPts val="0"/>
              </a:spcBef>
              <a:spcAft>
                <a:spcPts val="0"/>
              </a:spcAft>
              <a:buClr>
                <a:srgbClr val="3E342F"/>
              </a:buClr>
              <a:buSzPts val="1300"/>
              <a:buFont typeface="Malgun Gothic"/>
              <a:buChar char="-"/>
            </a:pPr>
            <a:r>
              <a:rPr lang="en-US" sz="1300" b="1">
                <a:solidFill>
                  <a:srgbClr val="3E342F"/>
                </a:solidFill>
                <a:latin typeface="Malgun Gothic"/>
                <a:ea typeface="Malgun Gothic"/>
                <a:cs typeface="Malgun Gothic"/>
                <a:sym typeface="Malgun Gothic"/>
              </a:rPr>
              <a:t>반려동물을 통한  심리적 안정감</a:t>
            </a:r>
            <a:endParaRPr sz="1300" b="1">
              <a:solidFill>
                <a:srgbClr val="3E342F"/>
              </a:solidFill>
              <a:latin typeface="Malgun Gothic"/>
              <a:ea typeface="Malgun Gothic"/>
              <a:cs typeface="Malgun Gothic"/>
              <a:sym typeface="Malgun Gothic"/>
            </a:endParaRPr>
          </a:p>
          <a:p>
            <a:pPr marL="457200" lvl="0" indent="0" algn="l" rtl="0">
              <a:lnSpc>
                <a:spcPct val="100000"/>
              </a:lnSpc>
              <a:spcBef>
                <a:spcPts val="0"/>
              </a:spcBef>
              <a:spcAft>
                <a:spcPts val="0"/>
              </a:spcAft>
              <a:buNone/>
            </a:pPr>
            <a:endParaRPr sz="1300" b="1">
              <a:solidFill>
                <a:srgbClr val="3E342F"/>
              </a:solidFill>
              <a:latin typeface="Malgun Gothic"/>
              <a:ea typeface="Malgun Gothic"/>
              <a:cs typeface="Malgun Gothic"/>
              <a:sym typeface="Malgun Gothic"/>
            </a:endParaRPr>
          </a:p>
          <a:p>
            <a:pPr marL="457200" marR="0" lvl="0" indent="-311150" algn="l" rtl="0">
              <a:lnSpc>
                <a:spcPct val="100000"/>
              </a:lnSpc>
              <a:spcBef>
                <a:spcPts val="0"/>
              </a:spcBef>
              <a:spcAft>
                <a:spcPts val="0"/>
              </a:spcAft>
              <a:buClr>
                <a:srgbClr val="3E342F"/>
              </a:buClr>
              <a:buSzPts val="1300"/>
              <a:buFont typeface="Malgun Gothic"/>
              <a:buChar char="-"/>
            </a:pPr>
            <a:r>
              <a:rPr lang="en-US" sz="1300" b="1">
                <a:solidFill>
                  <a:srgbClr val="3E342F"/>
                </a:solidFill>
                <a:latin typeface="Malgun Gothic"/>
                <a:ea typeface="Malgun Gothic"/>
                <a:cs typeface="Malgun Gothic"/>
                <a:sym typeface="Malgun Gothic"/>
              </a:rPr>
              <a:t>스케쥴러를 통한 편의성과 책임감 향상</a:t>
            </a:r>
            <a:endParaRPr sz="1000" b="1" i="0" u="none" strike="noStrike" cap="none">
              <a:solidFill>
                <a:srgbClr val="000000"/>
              </a:solidFill>
              <a:latin typeface="Malgun Gothic"/>
              <a:ea typeface="Malgun Gothic"/>
              <a:cs typeface="Malgun Gothic"/>
              <a:sym typeface="Malgun Gothic"/>
            </a:endParaRPr>
          </a:p>
        </p:txBody>
      </p:sp>
      <p:sp>
        <p:nvSpPr>
          <p:cNvPr id="318" name="Google Shape;318;p26"/>
          <p:cNvSpPr/>
          <p:nvPr/>
        </p:nvSpPr>
        <p:spPr>
          <a:xfrm>
            <a:off x="2701650" y="2034375"/>
            <a:ext cx="2325300" cy="2078700"/>
          </a:xfrm>
          <a:prstGeom prst="rect">
            <a:avLst/>
          </a:prstGeom>
          <a:noFill/>
          <a:ln>
            <a:noFill/>
          </a:ln>
        </p:spPr>
        <p:txBody>
          <a:bodyPr spcFirstLastPara="1" wrap="square" lIns="91425" tIns="45700" rIns="91425" bIns="45700" anchor="t" anchorCtr="0">
            <a:noAutofit/>
          </a:bodyPr>
          <a:lstStyle/>
          <a:p>
            <a:pPr marL="457200" lvl="0" indent="-311150" algn="l" rtl="0">
              <a:lnSpc>
                <a:spcPct val="100000"/>
              </a:lnSpc>
              <a:spcBef>
                <a:spcPts val="0"/>
              </a:spcBef>
              <a:spcAft>
                <a:spcPts val="0"/>
              </a:spcAft>
              <a:buClr>
                <a:srgbClr val="CC0000"/>
              </a:buClr>
              <a:buSzPts val="1300"/>
              <a:buFont typeface="Malgun Gothic"/>
              <a:buChar char="-"/>
            </a:pPr>
            <a:r>
              <a:rPr lang="en-US" sz="1300" b="1">
                <a:solidFill>
                  <a:srgbClr val="CC0000"/>
                </a:solidFill>
                <a:latin typeface="Malgun Gothic"/>
                <a:ea typeface="Malgun Gothic"/>
                <a:cs typeface="Malgun Gothic"/>
                <a:sym typeface="Malgun Gothic"/>
              </a:rPr>
              <a:t>초보 반려인들에게</a:t>
            </a:r>
            <a:endParaRPr sz="1300" b="1">
              <a:solidFill>
                <a:srgbClr val="CC0000"/>
              </a:solidFill>
              <a:latin typeface="Malgun Gothic"/>
              <a:ea typeface="Malgun Gothic"/>
              <a:cs typeface="Malgun Gothic"/>
              <a:sym typeface="Malgun Gothic"/>
            </a:endParaRPr>
          </a:p>
          <a:p>
            <a:pPr marL="457200" lvl="0" indent="0" algn="l" rtl="0">
              <a:lnSpc>
                <a:spcPct val="100000"/>
              </a:lnSpc>
              <a:spcBef>
                <a:spcPts val="0"/>
              </a:spcBef>
              <a:spcAft>
                <a:spcPts val="0"/>
              </a:spcAft>
              <a:buNone/>
            </a:pPr>
            <a:r>
              <a:rPr lang="en-US" sz="1300" b="1">
                <a:solidFill>
                  <a:srgbClr val="3E342F"/>
                </a:solidFill>
                <a:latin typeface="Malgun Gothic"/>
                <a:ea typeface="Malgun Gothic"/>
                <a:cs typeface="Malgun Gothic"/>
                <a:sym typeface="Malgun Gothic"/>
              </a:rPr>
              <a:t>카테고리별 </a:t>
            </a:r>
            <a:r>
              <a:rPr lang="en-US" sz="1300" b="1">
                <a:solidFill>
                  <a:srgbClr val="CC0000"/>
                </a:solidFill>
                <a:latin typeface="Malgun Gothic"/>
                <a:ea typeface="Malgun Gothic"/>
                <a:cs typeface="Malgun Gothic"/>
                <a:sym typeface="Malgun Gothic"/>
              </a:rPr>
              <a:t>정보 제공</a:t>
            </a:r>
            <a:endParaRPr sz="1300" b="1">
              <a:solidFill>
                <a:srgbClr val="CC0000"/>
              </a:solidFill>
              <a:latin typeface="Malgun Gothic"/>
              <a:ea typeface="Malgun Gothic"/>
              <a:cs typeface="Malgun Gothic"/>
              <a:sym typeface="Malgun Gothic"/>
            </a:endParaRPr>
          </a:p>
          <a:p>
            <a:pPr marL="457200" lvl="0" indent="0" algn="l" rtl="0">
              <a:lnSpc>
                <a:spcPct val="100000"/>
              </a:lnSpc>
              <a:spcBef>
                <a:spcPts val="0"/>
              </a:spcBef>
              <a:spcAft>
                <a:spcPts val="0"/>
              </a:spcAft>
              <a:buNone/>
            </a:pPr>
            <a:endParaRPr sz="1300" b="1">
              <a:solidFill>
                <a:srgbClr val="3E342F"/>
              </a:solidFill>
              <a:latin typeface="Malgun Gothic"/>
              <a:ea typeface="Malgun Gothic"/>
              <a:cs typeface="Malgun Gothic"/>
              <a:sym typeface="Malgun Gothic"/>
            </a:endParaRPr>
          </a:p>
          <a:p>
            <a:pPr marL="457200" lvl="0" indent="-311150" algn="l" rtl="0">
              <a:lnSpc>
                <a:spcPct val="100000"/>
              </a:lnSpc>
              <a:spcBef>
                <a:spcPts val="0"/>
              </a:spcBef>
              <a:spcAft>
                <a:spcPts val="0"/>
              </a:spcAft>
              <a:buClr>
                <a:srgbClr val="3E342F"/>
              </a:buClr>
              <a:buSzPts val="1300"/>
              <a:buFont typeface="Malgun Gothic"/>
              <a:buChar char="-"/>
            </a:pPr>
            <a:r>
              <a:rPr lang="en-US" sz="1300" b="1">
                <a:solidFill>
                  <a:srgbClr val="3E342F"/>
                </a:solidFill>
                <a:latin typeface="Malgun Gothic"/>
                <a:ea typeface="Malgun Gothic"/>
                <a:cs typeface="Malgun Gothic"/>
                <a:sym typeface="Malgun Gothic"/>
              </a:rPr>
              <a:t>개인 스케쥴러 제공</a:t>
            </a:r>
            <a:endParaRPr sz="1300" b="1">
              <a:solidFill>
                <a:srgbClr val="3E342F"/>
              </a:solidFill>
              <a:latin typeface="Malgun Gothic"/>
              <a:ea typeface="Malgun Gothic"/>
              <a:cs typeface="Malgun Gothic"/>
              <a:sym typeface="Malgun Gothic"/>
            </a:endParaRPr>
          </a:p>
          <a:p>
            <a:pPr marL="457200" lvl="0" indent="0" algn="l" rtl="0">
              <a:lnSpc>
                <a:spcPct val="100000"/>
              </a:lnSpc>
              <a:spcBef>
                <a:spcPts val="0"/>
              </a:spcBef>
              <a:spcAft>
                <a:spcPts val="0"/>
              </a:spcAft>
              <a:buNone/>
            </a:pPr>
            <a:endParaRPr sz="1300" b="1">
              <a:solidFill>
                <a:srgbClr val="3E342F"/>
              </a:solidFill>
              <a:latin typeface="Malgun Gothic"/>
              <a:ea typeface="Malgun Gothic"/>
              <a:cs typeface="Malgun Gothic"/>
              <a:sym typeface="Malgun Gothic"/>
            </a:endParaRPr>
          </a:p>
          <a:p>
            <a:pPr marL="457200" lvl="0" indent="-311150" algn="l" rtl="0">
              <a:lnSpc>
                <a:spcPct val="100000"/>
              </a:lnSpc>
              <a:spcBef>
                <a:spcPts val="0"/>
              </a:spcBef>
              <a:spcAft>
                <a:spcPts val="0"/>
              </a:spcAft>
              <a:buClr>
                <a:srgbClr val="3E342F"/>
              </a:buClr>
              <a:buSzPts val="1300"/>
              <a:buFont typeface="Malgun Gothic"/>
              <a:buChar char="-"/>
            </a:pPr>
            <a:r>
              <a:rPr lang="en-US" sz="1300" b="1">
                <a:solidFill>
                  <a:srgbClr val="3E342F"/>
                </a:solidFill>
                <a:latin typeface="Malgun Gothic"/>
                <a:ea typeface="Malgun Gothic"/>
                <a:cs typeface="Malgun Gothic"/>
                <a:sym typeface="Malgun Gothic"/>
              </a:rPr>
              <a:t>상품 크롤링을 통한 가성비 상품추천</a:t>
            </a:r>
            <a:endParaRPr sz="1300" b="1">
              <a:solidFill>
                <a:srgbClr val="3E342F"/>
              </a:solidFill>
              <a:latin typeface="Malgun Gothic"/>
              <a:ea typeface="Malgun Gothic"/>
              <a:cs typeface="Malgun Gothic"/>
              <a:sym typeface="Malgun Gothic"/>
            </a:endParaRPr>
          </a:p>
          <a:p>
            <a:pPr marL="457200" lvl="0" indent="0" algn="l" rtl="0">
              <a:lnSpc>
                <a:spcPct val="100000"/>
              </a:lnSpc>
              <a:spcBef>
                <a:spcPts val="0"/>
              </a:spcBef>
              <a:spcAft>
                <a:spcPts val="0"/>
              </a:spcAft>
              <a:buNone/>
            </a:pPr>
            <a:endParaRPr sz="1300" b="1">
              <a:solidFill>
                <a:srgbClr val="3E342F"/>
              </a:solidFill>
              <a:latin typeface="Malgun Gothic"/>
              <a:ea typeface="Malgun Gothic"/>
              <a:cs typeface="Malgun Gothic"/>
              <a:sym typeface="Malgun Gothic"/>
            </a:endParaRPr>
          </a:p>
          <a:p>
            <a:pPr marL="457200" lvl="0" indent="-311150" algn="l" rtl="0">
              <a:lnSpc>
                <a:spcPct val="100000"/>
              </a:lnSpc>
              <a:spcBef>
                <a:spcPts val="0"/>
              </a:spcBef>
              <a:spcAft>
                <a:spcPts val="0"/>
              </a:spcAft>
              <a:buClr>
                <a:srgbClr val="3E342F"/>
              </a:buClr>
              <a:buSzPts val="1300"/>
              <a:buFont typeface="Malgun Gothic"/>
              <a:buChar char="-"/>
            </a:pPr>
            <a:r>
              <a:rPr lang="en-US" sz="1300" b="1">
                <a:solidFill>
                  <a:srgbClr val="3E342F"/>
                </a:solidFill>
                <a:latin typeface="Malgun Gothic"/>
                <a:ea typeface="Malgun Gothic"/>
                <a:cs typeface="Malgun Gothic"/>
                <a:sym typeface="Malgun Gothic"/>
              </a:rPr>
              <a:t>커뮤니티 활동을 통한 사용자간 의견 교류</a:t>
            </a:r>
            <a:r>
              <a:rPr lang="en-US" sz="1200">
                <a:solidFill>
                  <a:srgbClr val="3E342F"/>
                </a:solidFill>
              </a:rPr>
              <a:t> </a:t>
            </a:r>
            <a:endParaRPr sz="1200">
              <a:solidFill>
                <a:srgbClr val="3E342F"/>
              </a:solidFill>
              <a:latin typeface="Arial"/>
              <a:ea typeface="Arial"/>
              <a:cs typeface="Arial"/>
              <a:sym typeface="Arial"/>
            </a:endParaRPr>
          </a:p>
        </p:txBody>
      </p:sp>
      <p:cxnSp>
        <p:nvCxnSpPr>
          <p:cNvPr id="319" name="Google Shape;319;p26"/>
          <p:cNvCxnSpPr/>
          <p:nvPr/>
        </p:nvCxnSpPr>
        <p:spPr>
          <a:xfrm>
            <a:off x="2811383" y="1542025"/>
            <a:ext cx="0" cy="4839600"/>
          </a:xfrm>
          <a:prstGeom prst="straightConnector1">
            <a:avLst/>
          </a:prstGeom>
          <a:noFill/>
          <a:ln w="9525" cap="flat" cmpd="sng">
            <a:solidFill>
              <a:srgbClr val="46382C"/>
            </a:solidFill>
            <a:prstDash val="solid"/>
            <a:round/>
            <a:headEnd type="none" w="med" len="med"/>
            <a:tailEnd type="none" w="med" len="med"/>
          </a:ln>
        </p:spPr>
      </p:cxnSp>
      <p:cxnSp>
        <p:nvCxnSpPr>
          <p:cNvPr id="320" name="Google Shape;320;p26"/>
          <p:cNvCxnSpPr/>
          <p:nvPr/>
        </p:nvCxnSpPr>
        <p:spPr>
          <a:xfrm>
            <a:off x="4971296" y="1542025"/>
            <a:ext cx="0" cy="4839600"/>
          </a:xfrm>
          <a:prstGeom prst="straightConnector1">
            <a:avLst/>
          </a:prstGeom>
          <a:noFill/>
          <a:ln w="9525" cap="flat" cmpd="sng">
            <a:solidFill>
              <a:srgbClr val="46382C"/>
            </a:solidFill>
            <a:prstDash val="solid"/>
            <a:round/>
            <a:headEnd type="none" w="med" len="med"/>
            <a:tailEnd type="none" w="med" len="med"/>
          </a:ln>
        </p:spPr>
      </p:cxnSp>
      <p:cxnSp>
        <p:nvCxnSpPr>
          <p:cNvPr id="321" name="Google Shape;321;p26"/>
          <p:cNvCxnSpPr/>
          <p:nvPr/>
        </p:nvCxnSpPr>
        <p:spPr>
          <a:xfrm>
            <a:off x="7167696" y="1542025"/>
            <a:ext cx="0" cy="4839600"/>
          </a:xfrm>
          <a:prstGeom prst="straightConnector1">
            <a:avLst/>
          </a:prstGeom>
          <a:noFill/>
          <a:ln w="9525" cap="flat" cmpd="sng">
            <a:solidFill>
              <a:srgbClr val="46382C"/>
            </a:solidFill>
            <a:prstDash val="solid"/>
            <a:round/>
            <a:headEnd type="none" w="med" len="med"/>
            <a:tailEnd type="none" w="med" len="med"/>
          </a:ln>
        </p:spPr>
      </p:cxnSp>
      <p:cxnSp>
        <p:nvCxnSpPr>
          <p:cNvPr id="322" name="Google Shape;322;p26"/>
          <p:cNvCxnSpPr/>
          <p:nvPr/>
        </p:nvCxnSpPr>
        <p:spPr>
          <a:xfrm>
            <a:off x="9375871" y="1542025"/>
            <a:ext cx="0" cy="4839600"/>
          </a:xfrm>
          <a:prstGeom prst="straightConnector1">
            <a:avLst/>
          </a:prstGeom>
          <a:noFill/>
          <a:ln w="9525" cap="flat" cmpd="sng">
            <a:solidFill>
              <a:srgbClr val="46382C"/>
            </a:solidFill>
            <a:prstDash val="solid"/>
            <a:round/>
            <a:headEnd type="none" w="med" len="med"/>
            <a:tailEnd type="none" w="med" len="med"/>
          </a:ln>
        </p:spPr>
      </p:cxnSp>
      <p:cxnSp>
        <p:nvCxnSpPr>
          <p:cNvPr id="323" name="Google Shape;323;p26"/>
          <p:cNvCxnSpPr/>
          <p:nvPr/>
        </p:nvCxnSpPr>
        <p:spPr>
          <a:xfrm>
            <a:off x="1143000" y="1891039"/>
            <a:ext cx="1491000" cy="0"/>
          </a:xfrm>
          <a:prstGeom prst="straightConnector1">
            <a:avLst/>
          </a:prstGeom>
          <a:noFill/>
          <a:ln w="9525" cap="flat" cmpd="sng">
            <a:solidFill>
              <a:srgbClr val="46382C"/>
            </a:solidFill>
            <a:prstDash val="solid"/>
            <a:round/>
            <a:headEnd type="none" w="med" len="med"/>
            <a:tailEnd type="none" w="med" len="med"/>
          </a:ln>
        </p:spPr>
      </p:cxnSp>
      <p:cxnSp>
        <p:nvCxnSpPr>
          <p:cNvPr id="324" name="Google Shape;324;p26"/>
          <p:cNvCxnSpPr/>
          <p:nvPr/>
        </p:nvCxnSpPr>
        <p:spPr>
          <a:xfrm>
            <a:off x="3146721" y="1891039"/>
            <a:ext cx="1491000" cy="0"/>
          </a:xfrm>
          <a:prstGeom prst="straightConnector1">
            <a:avLst/>
          </a:prstGeom>
          <a:noFill/>
          <a:ln w="9525" cap="flat" cmpd="sng">
            <a:solidFill>
              <a:srgbClr val="46382C"/>
            </a:solidFill>
            <a:prstDash val="solid"/>
            <a:round/>
            <a:headEnd type="none" w="med" len="med"/>
            <a:tailEnd type="none" w="med" len="med"/>
          </a:ln>
        </p:spPr>
      </p:cxnSp>
      <p:cxnSp>
        <p:nvCxnSpPr>
          <p:cNvPr id="325" name="Google Shape;325;p26"/>
          <p:cNvCxnSpPr/>
          <p:nvPr/>
        </p:nvCxnSpPr>
        <p:spPr>
          <a:xfrm>
            <a:off x="5348125" y="1891039"/>
            <a:ext cx="1491000" cy="0"/>
          </a:xfrm>
          <a:prstGeom prst="straightConnector1">
            <a:avLst/>
          </a:prstGeom>
          <a:noFill/>
          <a:ln w="9525" cap="flat" cmpd="sng">
            <a:solidFill>
              <a:srgbClr val="46382C"/>
            </a:solidFill>
            <a:prstDash val="solid"/>
            <a:round/>
            <a:headEnd type="none" w="med" len="med"/>
            <a:tailEnd type="none" w="med" len="med"/>
          </a:ln>
        </p:spPr>
      </p:cxnSp>
      <p:cxnSp>
        <p:nvCxnSpPr>
          <p:cNvPr id="326" name="Google Shape;326;p26"/>
          <p:cNvCxnSpPr/>
          <p:nvPr/>
        </p:nvCxnSpPr>
        <p:spPr>
          <a:xfrm>
            <a:off x="7483100" y="1891039"/>
            <a:ext cx="1491000" cy="0"/>
          </a:xfrm>
          <a:prstGeom prst="straightConnector1">
            <a:avLst/>
          </a:prstGeom>
          <a:noFill/>
          <a:ln w="9525" cap="flat" cmpd="sng">
            <a:solidFill>
              <a:srgbClr val="46382C"/>
            </a:solidFill>
            <a:prstDash val="solid"/>
            <a:round/>
            <a:headEnd type="none" w="med" len="med"/>
            <a:tailEnd type="none" w="med" len="med"/>
          </a:ln>
        </p:spPr>
      </p:cxnSp>
      <p:cxnSp>
        <p:nvCxnSpPr>
          <p:cNvPr id="327" name="Google Shape;327;p26"/>
          <p:cNvCxnSpPr/>
          <p:nvPr/>
        </p:nvCxnSpPr>
        <p:spPr>
          <a:xfrm>
            <a:off x="9701450" y="1891039"/>
            <a:ext cx="1491000" cy="0"/>
          </a:xfrm>
          <a:prstGeom prst="straightConnector1">
            <a:avLst/>
          </a:prstGeom>
          <a:noFill/>
          <a:ln w="9525" cap="flat" cmpd="sng">
            <a:solidFill>
              <a:srgbClr val="46382C"/>
            </a:solidFill>
            <a:prstDash val="solid"/>
            <a:round/>
            <a:headEnd type="none" w="med" len="med"/>
            <a:tailEnd type="none" w="med" len="med"/>
          </a:ln>
        </p:spPr>
      </p:cxnSp>
      <p:cxnSp>
        <p:nvCxnSpPr>
          <p:cNvPr id="328" name="Google Shape;328;p26"/>
          <p:cNvCxnSpPr/>
          <p:nvPr/>
        </p:nvCxnSpPr>
        <p:spPr>
          <a:xfrm>
            <a:off x="3137414" y="4282914"/>
            <a:ext cx="1491000" cy="0"/>
          </a:xfrm>
          <a:prstGeom prst="straightConnector1">
            <a:avLst/>
          </a:prstGeom>
          <a:noFill/>
          <a:ln w="9525" cap="flat" cmpd="sng">
            <a:solidFill>
              <a:srgbClr val="46382C"/>
            </a:solidFill>
            <a:prstDash val="solid"/>
            <a:round/>
            <a:headEnd type="none" w="med" len="med"/>
            <a:tailEnd type="none" w="med" len="med"/>
          </a:ln>
        </p:spPr>
      </p:cxnSp>
      <p:cxnSp>
        <p:nvCxnSpPr>
          <p:cNvPr id="329" name="Google Shape;329;p26"/>
          <p:cNvCxnSpPr/>
          <p:nvPr/>
        </p:nvCxnSpPr>
        <p:spPr>
          <a:xfrm>
            <a:off x="5323989" y="4282914"/>
            <a:ext cx="1491000" cy="0"/>
          </a:xfrm>
          <a:prstGeom prst="straightConnector1">
            <a:avLst/>
          </a:prstGeom>
          <a:noFill/>
          <a:ln w="9525" cap="flat" cmpd="sng">
            <a:solidFill>
              <a:srgbClr val="46382C"/>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333"/>
        <p:cNvGrpSpPr/>
        <p:nvPr/>
      </p:nvGrpSpPr>
      <p:grpSpPr>
        <a:xfrm>
          <a:off x="0" y="0"/>
          <a:ext cx="0" cy="0"/>
          <a:chOff x="0" y="0"/>
          <a:chExt cx="0" cy="0"/>
        </a:xfrm>
      </p:grpSpPr>
      <p:sp>
        <p:nvSpPr>
          <p:cNvPr id="334" name="Google Shape;334;p27"/>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335" name="Google Shape;335;p27"/>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cxnSp>
        <p:nvCxnSpPr>
          <p:cNvPr id="336" name="Google Shape;336;p27"/>
          <p:cNvCxnSpPr/>
          <p:nvPr/>
        </p:nvCxnSpPr>
        <p:spPr>
          <a:xfrm>
            <a:off x="2092700" y="2301725"/>
            <a:ext cx="8093700" cy="0"/>
          </a:xfrm>
          <a:prstGeom prst="straightConnector1">
            <a:avLst/>
          </a:prstGeom>
          <a:noFill/>
          <a:ln w="152400" cap="flat" cmpd="sng">
            <a:solidFill>
              <a:srgbClr val="FAEFE2"/>
            </a:solidFill>
            <a:prstDash val="solid"/>
            <a:round/>
            <a:headEnd type="none" w="med" len="med"/>
            <a:tailEnd type="none" w="med" len="med"/>
          </a:ln>
        </p:spPr>
      </p:cxnSp>
      <p:pic>
        <p:nvPicPr>
          <p:cNvPr id="337" name="Google Shape;337;p2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92700" y="1102658"/>
            <a:ext cx="1765956" cy="1765956"/>
          </a:xfrm>
          <a:prstGeom prst="rect">
            <a:avLst/>
          </a:prstGeom>
          <a:noFill/>
          <a:ln>
            <a:noFill/>
          </a:ln>
        </p:spPr>
      </p:pic>
      <p:sp>
        <p:nvSpPr>
          <p:cNvPr id="338" name="Google Shape;338;p27"/>
          <p:cNvSpPr txBox="1"/>
          <p:nvPr/>
        </p:nvSpPr>
        <p:spPr>
          <a:xfrm>
            <a:off x="3752750" y="2967300"/>
            <a:ext cx="4773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rgbClr val="FAEFE2"/>
                </a:solidFill>
                <a:latin typeface="Malgun Gothic"/>
                <a:ea typeface="Malgun Gothic"/>
                <a:cs typeface="Malgun Gothic"/>
                <a:sym typeface="Malgun Gothic"/>
              </a:rPr>
              <a:t>사용자 요구사항</a:t>
            </a:r>
            <a:endParaRPr sz="4800" b="1">
              <a:solidFill>
                <a:srgbClr val="FAEFE2"/>
              </a:solidFill>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342"/>
        <p:cNvGrpSpPr/>
        <p:nvPr/>
      </p:nvGrpSpPr>
      <p:grpSpPr>
        <a:xfrm>
          <a:off x="0" y="0"/>
          <a:ext cx="0" cy="0"/>
          <a:chOff x="0" y="0"/>
          <a:chExt cx="0" cy="0"/>
        </a:xfrm>
      </p:grpSpPr>
      <p:sp>
        <p:nvSpPr>
          <p:cNvPr id="343" name="Google Shape;343;p28"/>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344" name="Google Shape;344;p28"/>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cxnSp>
        <p:nvCxnSpPr>
          <p:cNvPr id="345" name="Google Shape;345;p28"/>
          <p:cNvCxnSpPr/>
          <p:nvPr/>
        </p:nvCxnSpPr>
        <p:spPr>
          <a:xfrm>
            <a:off x="1345800" y="1102650"/>
            <a:ext cx="8093700" cy="0"/>
          </a:xfrm>
          <a:prstGeom prst="straightConnector1">
            <a:avLst/>
          </a:prstGeom>
          <a:noFill/>
          <a:ln w="152400" cap="flat" cmpd="sng">
            <a:solidFill>
              <a:srgbClr val="FAEFE2"/>
            </a:solidFill>
            <a:prstDash val="solid"/>
            <a:round/>
            <a:headEnd type="none" w="med" len="med"/>
            <a:tailEnd type="none" w="med" len="med"/>
          </a:ln>
        </p:spPr>
      </p:cxnSp>
      <p:pic>
        <p:nvPicPr>
          <p:cNvPr id="346" name="Google Shape;346;p2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132375" y="-98630"/>
            <a:ext cx="1765956" cy="1765956"/>
          </a:xfrm>
          <a:prstGeom prst="rect">
            <a:avLst/>
          </a:prstGeom>
          <a:noFill/>
          <a:ln>
            <a:noFill/>
          </a:ln>
        </p:spPr>
      </p:pic>
      <p:pic>
        <p:nvPicPr>
          <p:cNvPr id="347" name="Google Shape;347;p2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29000" y="1316450"/>
            <a:ext cx="5623450" cy="5289375"/>
          </a:xfrm>
          <a:prstGeom prst="rect">
            <a:avLst/>
          </a:prstGeom>
          <a:noFill/>
          <a:ln>
            <a:noFill/>
          </a:ln>
        </p:spPr>
      </p:pic>
      <p:cxnSp>
        <p:nvCxnSpPr>
          <p:cNvPr id="348" name="Google Shape;348;p28"/>
          <p:cNvCxnSpPr/>
          <p:nvPr/>
        </p:nvCxnSpPr>
        <p:spPr>
          <a:xfrm flipH="1">
            <a:off x="6625200" y="3620175"/>
            <a:ext cx="4782300" cy="9600"/>
          </a:xfrm>
          <a:prstGeom prst="straightConnector1">
            <a:avLst/>
          </a:prstGeom>
          <a:noFill/>
          <a:ln w="9525" cap="flat" cmpd="sng">
            <a:solidFill>
              <a:srgbClr val="FFD966"/>
            </a:solidFill>
            <a:prstDash val="solid"/>
            <a:round/>
            <a:headEnd type="none" w="med" len="med"/>
            <a:tailEnd type="none" w="med" len="med"/>
          </a:ln>
        </p:spPr>
      </p:cxnSp>
      <p:sp>
        <p:nvSpPr>
          <p:cNvPr id="349" name="Google Shape;349;p28"/>
          <p:cNvSpPr txBox="1"/>
          <p:nvPr/>
        </p:nvSpPr>
        <p:spPr>
          <a:xfrm>
            <a:off x="6625200" y="1455025"/>
            <a:ext cx="558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FFFF"/>
                </a:solidFill>
                <a:latin typeface="Malgun Gothic"/>
                <a:ea typeface="Malgun Gothic"/>
                <a:cs typeface="Malgun Gothic"/>
                <a:sym typeface="Malgun Gothic"/>
              </a:rPr>
              <a:t>설명</a:t>
            </a:r>
            <a:endParaRPr>
              <a:solidFill>
                <a:srgbClr val="FFFFFF"/>
              </a:solidFill>
              <a:latin typeface="Malgun Gothic"/>
              <a:ea typeface="Malgun Gothic"/>
              <a:cs typeface="Malgun Gothic"/>
              <a:sym typeface="Malgun Gothic"/>
            </a:endParaRPr>
          </a:p>
        </p:txBody>
      </p:sp>
      <p:sp>
        <p:nvSpPr>
          <p:cNvPr id="350" name="Google Shape;350;p28"/>
          <p:cNvSpPr txBox="1"/>
          <p:nvPr/>
        </p:nvSpPr>
        <p:spPr>
          <a:xfrm>
            <a:off x="6751300" y="1910925"/>
            <a:ext cx="4908300" cy="1462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Malgun Gothic"/>
                <a:ea typeface="Malgun Gothic"/>
                <a:cs typeface="Malgun Gothic"/>
                <a:sym typeface="Malgun Gothic"/>
              </a:rPr>
              <a:t>- 사용자에게로부터 입력 값을 정규식 처리를 통해 의도되는 값을 받아 처리함</a:t>
            </a:r>
            <a:endParaRPr>
              <a:solidFill>
                <a:schemeClr val="lt1"/>
              </a:solidFill>
              <a:latin typeface="Malgun Gothic"/>
              <a:ea typeface="Malgun Gothic"/>
              <a:cs typeface="Malgun Gothic"/>
              <a:sym typeface="Malgun Gothic"/>
            </a:endParaRPr>
          </a:p>
          <a:p>
            <a:pPr marL="0" lvl="0" indent="0" algn="l" rtl="0">
              <a:spcBef>
                <a:spcPts val="0"/>
              </a:spcBef>
              <a:spcAft>
                <a:spcPts val="0"/>
              </a:spcAft>
              <a:buNone/>
            </a:pPr>
            <a:endParaRPr>
              <a:solidFill>
                <a:schemeClr val="lt1"/>
              </a:solidFill>
              <a:latin typeface="Malgun Gothic"/>
              <a:ea typeface="Malgun Gothic"/>
              <a:cs typeface="Malgun Gothic"/>
              <a:sym typeface="Malgun Gothic"/>
            </a:endParaRPr>
          </a:p>
          <a:p>
            <a:pPr marL="0" lvl="0" indent="0" algn="l" rtl="0">
              <a:spcBef>
                <a:spcPts val="0"/>
              </a:spcBef>
              <a:spcAft>
                <a:spcPts val="0"/>
              </a:spcAft>
              <a:buNone/>
            </a:pPr>
            <a:r>
              <a:rPr lang="en-US">
                <a:solidFill>
                  <a:schemeClr val="lt1"/>
                </a:solidFill>
              </a:rPr>
              <a:t>- 회원가입하면서 아이디가 중복되는 걸 막기 위해 Ajax와 MVC패턴 이용</a:t>
            </a:r>
            <a:endParaRPr>
              <a:solidFill>
                <a:schemeClr val="lt1"/>
              </a:solidFill>
            </a:endParaRPr>
          </a:p>
          <a:p>
            <a:pPr marL="0" lvl="0" indent="0" algn="l" rtl="0">
              <a:spcBef>
                <a:spcPts val="0"/>
              </a:spcBef>
              <a:spcAft>
                <a:spcPts val="0"/>
              </a:spcAft>
              <a:buNone/>
            </a:pPr>
            <a:endParaRPr sz="1300">
              <a:solidFill>
                <a:schemeClr val="lt1"/>
              </a:solidFill>
            </a:endParaRPr>
          </a:p>
        </p:txBody>
      </p:sp>
      <p:sp>
        <p:nvSpPr>
          <p:cNvPr id="351" name="Google Shape;351;p28"/>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3000" b="1">
                <a:solidFill>
                  <a:srgbClr val="FAEFE2"/>
                </a:solidFill>
                <a:latin typeface="Malgun Gothic"/>
                <a:ea typeface="Malgun Gothic"/>
                <a:cs typeface="Malgun Gothic"/>
                <a:sym typeface="Malgun Gothic"/>
              </a:rPr>
              <a:t>	 사용자 요구사항</a:t>
            </a:r>
            <a:endParaRPr sz="400">
              <a:solidFill>
                <a:srgbClr val="FAEFE2"/>
              </a:solidFill>
            </a:endParaRPr>
          </a:p>
        </p:txBody>
      </p:sp>
      <p:sp>
        <p:nvSpPr>
          <p:cNvPr id="352" name="Google Shape;352;p28"/>
          <p:cNvSpPr/>
          <p:nvPr/>
        </p:nvSpPr>
        <p:spPr>
          <a:xfrm>
            <a:off x="464450" y="1069725"/>
            <a:ext cx="11350200" cy="5788361"/>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353" name="Google Shape;353;p28"/>
          <p:cNvSpPr txBox="1"/>
          <p:nvPr/>
        </p:nvSpPr>
        <p:spPr>
          <a:xfrm>
            <a:off x="899612" y="1592015"/>
            <a:ext cx="10479900" cy="50025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Clr>
                <a:schemeClr val="dk1"/>
              </a:buClr>
              <a:buSzPts val="1100"/>
              <a:buFont typeface="Arial"/>
              <a:buNone/>
            </a:pPr>
            <a:r>
              <a:rPr lang="en-US" sz="1800" b="1">
                <a:solidFill>
                  <a:srgbClr val="3E342F"/>
                </a:solidFill>
              </a:rPr>
              <a:t>반려동물을 처음 키우는 사람에게 </a:t>
            </a:r>
            <a:r>
              <a:rPr lang="en-US" sz="1800" b="1">
                <a:solidFill>
                  <a:srgbClr val="CC0000"/>
                </a:solidFill>
              </a:rPr>
              <a:t>알기 쉽게 정보를 제공</a:t>
            </a:r>
            <a:r>
              <a:rPr lang="en-US" sz="1800" b="1">
                <a:solidFill>
                  <a:srgbClr val="3E342F"/>
                </a:solidFill>
              </a:rPr>
              <a:t>해 주었으면 좋겠습니다.</a:t>
            </a:r>
            <a:endParaRPr sz="1800" b="1">
              <a:solidFill>
                <a:srgbClr val="3E342F"/>
              </a:solidFill>
            </a:endParaRPr>
          </a:p>
          <a:p>
            <a:pPr marL="0" lvl="0" indent="0" algn="ctr" rtl="0">
              <a:lnSpc>
                <a:spcPct val="150000"/>
              </a:lnSpc>
              <a:spcBef>
                <a:spcPts val="0"/>
              </a:spcBef>
              <a:spcAft>
                <a:spcPts val="0"/>
              </a:spcAft>
              <a:buClr>
                <a:schemeClr val="dk1"/>
              </a:buClr>
              <a:buSzPts val="1100"/>
              <a:buFont typeface="Arial"/>
              <a:buNone/>
            </a:pPr>
            <a:r>
              <a:rPr lang="en-US" sz="1800" b="1">
                <a:solidFill>
                  <a:srgbClr val="3E342F"/>
                </a:solidFill>
              </a:rPr>
              <a:t>특히 키울 때 주의사항 전달이 확실하게 잘 되어야 합니다.</a:t>
            </a:r>
            <a:endParaRPr sz="1800" b="1">
              <a:solidFill>
                <a:srgbClr val="3E342F"/>
              </a:solidFill>
            </a:endParaRPr>
          </a:p>
          <a:p>
            <a:pPr marL="0" lvl="0" indent="0" algn="ctr" rtl="0">
              <a:lnSpc>
                <a:spcPct val="150000"/>
              </a:lnSpc>
              <a:spcBef>
                <a:spcPts val="0"/>
              </a:spcBef>
              <a:spcAft>
                <a:spcPts val="0"/>
              </a:spcAft>
              <a:buClr>
                <a:schemeClr val="dk1"/>
              </a:buClr>
              <a:buSzPts val="1100"/>
              <a:buFont typeface="Arial"/>
              <a:buNone/>
            </a:pPr>
            <a:r>
              <a:rPr lang="en-US" sz="1800" b="1">
                <a:solidFill>
                  <a:srgbClr val="3E342F"/>
                </a:solidFill>
              </a:rPr>
              <a:t>나이와 시기에 따라 접종해야 할 예방주사에 대한  안내와 중성화 수술에 대해 보호자에게 이해시켜 </a:t>
            </a:r>
            <a:endParaRPr sz="1800" b="1">
              <a:solidFill>
                <a:srgbClr val="3E342F"/>
              </a:solidFill>
            </a:endParaRPr>
          </a:p>
          <a:p>
            <a:pPr marL="0" lvl="0" indent="0" algn="ctr" rtl="0">
              <a:lnSpc>
                <a:spcPct val="150000"/>
              </a:lnSpc>
              <a:spcBef>
                <a:spcPts val="0"/>
              </a:spcBef>
              <a:spcAft>
                <a:spcPts val="0"/>
              </a:spcAft>
              <a:buClr>
                <a:schemeClr val="dk1"/>
              </a:buClr>
              <a:buSzPts val="1100"/>
              <a:buFont typeface="Arial"/>
              <a:buNone/>
            </a:pPr>
            <a:r>
              <a:rPr lang="en-US" sz="1800" b="1">
                <a:solidFill>
                  <a:srgbClr val="3E342F"/>
                </a:solidFill>
              </a:rPr>
              <a:t>꼭 필요하다는걸 알려줘야 합니다.</a:t>
            </a:r>
            <a:endParaRPr sz="1800" b="1">
              <a:solidFill>
                <a:srgbClr val="3E342F"/>
              </a:solidFill>
            </a:endParaRPr>
          </a:p>
          <a:p>
            <a:pPr marL="0" lvl="0" indent="0" algn="ctr" rtl="0">
              <a:lnSpc>
                <a:spcPct val="150000"/>
              </a:lnSpc>
              <a:spcBef>
                <a:spcPts val="0"/>
              </a:spcBef>
              <a:spcAft>
                <a:spcPts val="0"/>
              </a:spcAft>
              <a:buClr>
                <a:schemeClr val="dk1"/>
              </a:buClr>
              <a:buSzPts val="1100"/>
              <a:buFont typeface="Arial"/>
              <a:buNone/>
            </a:pPr>
            <a:r>
              <a:rPr lang="en-US" sz="1800" b="1">
                <a:solidFill>
                  <a:srgbClr val="3E342F"/>
                </a:solidFill>
              </a:rPr>
              <a:t>또한 반려동물의 올바른 교육을 통해 보호자와 주변사람의 안전 뿐만 아니라 </a:t>
            </a:r>
            <a:endParaRPr sz="1800" b="1">
              <a:solidFill>
                <a:srgbClr val="3E342F"/>
              </a:solidFill>
            </a:endParaRPr>
          </a:p>
          <a:p>
            <a:pPr marL="0" lvl="0" indent="0" algn="ctr" rtl="0">
              <a:lnSpc>
                <a:spcPct val="150000"/>
              </a:lnSpc>
              <a:spcBef>
                <a:spcPts val="0"/>
              </a:spcBef>
              <a:spcAft>
                <a:spcPts val="0"/>
              </a:spcAft>
              <a:buClr>
                <a:schemeClr val="dk1"/>
              </a:buClr>
              <a:buSzPts val="1100"/>
              <a:buFont typeface="Arial"/>
              <a:buNone/>
            </a:pPr>
            <a:r>
              <a:rPr lang="en-US" sz="1800" b="1">
                <a:solidFill>
                  <a:srgbClr val="3E342F"/>
                </a:solidFill>
              </a:rPr>
              <a:t>반려동물의 안전과 건강 또한 강조할 수 있으면 좋겠습니다.</a:t>
            </a:r>
            <a:endParaRPr sz="1800" b="1">
              <a:solidFill>
                <a:srgbClr val="3E342F"/>
              </a:solidFill>
            </a:endParaRPr>
          </a:p>
          <a:p>
            <a:pPr marL="0" lvl="0" indent="0" algn="ctr" rtl="0">
              <a:lnSpc>
                <a:spcPct val="150000"/>
              </a:lnSpc>
              <a:spcBef>
                <a:spcPts val="0"/>
              </a:spcBef>
              <a:spcAft>
                <a:spcPts val="0"/>
              </a:spcAft>
              <a:buClr>
                <a:schemeClr val="dk1"/>
              </a:buClr>
              <a:buSzPts val="1100"/>
              <a:buFont typeface="Arial"/>
              <a:buNone/>
            </a:pPr>
            <a:r>
              <a:rPr lang="en-US" sz="1800" b="1">
                <a:solidFill>
                  <a:srgbClr val="3E342F"/>
                </a:solidFill>
              </a:rPr>
              <a:t>무리한 운동 혹은 부족한 지식으로 인한 반려동물의 스트레스를 막기 위해 올바르고 지속적인 운동법을 알리고 싶습니다.</a:t>
            </a:r>
            <a:endParaRPr sz="1800" b="1">
              <a:solidFill>
                <a:srgbClr val="3E342F"/>
              </a:solidFill>
            </a:endParaRPr>
          </a:p>
          <a:p>
            <a:pPr marL="0" lvl="0" indent="0" algn="ctr" rtl="0">
              <a:lnSpc>
                <a:spcPct val="150000"/>
              </a:lnSpc>
              <a:spcBef>
                <a:spcPts val="0"/>
              </a:spcBef>
              <a:spcAft>
                <a:spcPts val="0"/>
              </a:spcAft>
              <a:buClr>
                <a:schemeClr val="dk1"/>
              </a:buClr>
              <a:buSzPts val="1100"/>
              <a:buFont typeface="Arial"/>
              <a:buNone/>
            </a:pPr>
            <a:r>
              <a:rPr lang="en-US" sz="1800" b="1">
                <a:solidFill>
                  <a:srgbClr val="3E342F"/>
                </a:solidFill>
              </a:rPr>
              <a:t>반려동물에 대한 정보를 지속적으로 기록할 수 있는 스케줄러를 제공하고 싶습니다.</a:t>
            </a:r>
            <a:endParaRPr sz="1800" b="1">
              <a:solidFill>
                <a:srgbClr val="3E342F"/>
              </a:solidFill>
            </a:endParaRPr>
          </a:p>
          <a:p>
            <a:pPr marL="0" lvl="0" indent="0" algn="ctr" rtl="0">
              <a:lnSpc>
                <a:spcPct val="150000"/>
              </a:lnSpc>
              <a:spcBef>
                <a:spcPts val="0"/>
              </a:spcBef>
              <a:spcAft>
                <a:spcPts val="0"/>
              </a:spcAft>
              <a:buClr>
                <a:schemeClr val="dk1"/>
              </a:buClr>
              <a:buSzPts val="1100"/>
              <a:buFont typeface="Arial"/>
              <a:buNone/>
            </a:pPr>
            <a:r>
              <a:rPr lang="en-US" sz="1800" b="1">
                <a:solidFill>
                  <a:srgbClr val="3E342F"/>
                </a:solidFill>
              </a:rPr>
              <a:t>반려동물이 올바른 식사를 하고있는지 </a:t>
            </a:r>
            <a:r>
              <a:rPr lang="en-US" sz="1800" b="1">
                <a:solidFill>
                  <a:srgbClr val="CC0000"/>
                </a:solidFill>
              </a:rPr>
              <a:t>정상 체중인지 사용자가 체크</a:t>
            </a:r>
            <a:r>
              <a:rPr lang="en-US" sz="1800" b="1">
                <a:solidFill>
                  <a:srgbClr val="3E342F"/>
                </a:solidFill>
              </a:rPr>
              <a:t> 할 수 있으면 좋겠습니다.</a:t>
            </a:r>
            <a:endParaRPr sz="1800" b="1">
              <a:solidFill>
                <a:srgbClr val="3E342F"/>
              </a:solidFill>
            </a:endParaRPr>
          </a:p>
          <a:p>
            <a:pPr marL="0" lvl="0" indent="0" algn="ctr" rtl="0">
              <a:lnSpc>
                <a:spcPct val="150000"/>
              </a:lnSpc>
              <a:spcBef>
                <a:spcPts val="0"/>
              </a:spcBef>
              <a:spcAft>
                <a:spcPts val="0"/>
              </a:spcAft>
              <a:buClr>
                <a:schemeClr val="dk1"/>
              </a:buClr>
              <a:buSzPts val="1100"/>
              <a:buFont typeface="Arial"/>
              <a:buNone/>
            </a:pPr>
            <a:r>
              <a:rPr lang="en-US" sz="1800" b="1">
                <a:solidFill>
                  <a:srgbClr val="3E342F"/>
                </a:solidFill>
              </a:rPr>
              <a:t>그리고 사용자가 자신이 반려동물을 지속적으로 잘 운동시켜 주고 있는지 한 눈에 알 수 있어야 합니다.</a:t>
            </a:r>
            <a:endParaRPr sz="1800" b="1">
              <a:solidFill>
                <a:srgbClr val="3E342F"/>
              </a:solidFill>
            </a:endParaRPr>
          </a:p>
          <a:p>
            <a:pPr marL="0" lvl="0" indent="0" algn="ctr" rtl="0">
              <a:spcBef>
                <a:spcPts val="0"/>
              </a:spcBef>
              <a:spcAft>
                <a:spcPts val="0"/>
              </a:spcAft>
              <a:buNone/>
            </a:pPr>
            <a:endParaRPr sz="1600" b="1">
              <a:latin typeface="Malgun Gothic"/>
              <a:ea typeface="Malgun Gothic"/>
              <a:cs typeface="Malgun Gothic"/>
              <a:sym typeface="Malgun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357"/>
        <p:cNvGrpSpPr/>
        <p:nvPr/>
      </p:nvGrpSpPr>
      <p:grpSpPr>
        <a:xfrm>
          <a:off x="0" y="0"/>
          <a:ext cx="0" cy="0"/>
          <a:chOff x="0" y="0"/>
          <a:chExt cx="0" cy="0"/>
        </a:xfrm>
      </p:grpSpPr>
      <p:sp>
        <p:nvSpPr>
          <p:cNvPr id="358" name="Google Shape;358;p29"/>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359" name="Google Shape;359;p29"/>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cxnSp>
        <p:nvCxnSpPr>
          <p:cNvPr id="360" name="Google Shape;360;p29"/>
          <p:cNvCxnSpPr/>
          <p:nvPr/>
        </p:nvCxnSpPr>
        <p:spPr>
          <a:xfrm>
            <a:off x="1345800" y="1102650"/>
            <a:ext cx="8093700" cy="0"/>
          </a:xfrm>
          <a:prstGeom prst="straightConnector1">
            <a:avLst/>
          </a:prstGeom>
          <a:noFill/>
          <a:ln w="152400" cap="flat" cmpd="sng">
            <a:solidFill>
              <a:srgbClr val="FAEFE2"/>
            </a:solidFill>
            <a:prstDash val="solid"/>
            <a:round/>
            <a:headEnd type="none" w="med" len="med"/>
            <a:tailEnd type="none" w="med" len="med"/>
          </a:ln>
        </p:spPr>
      </p:cxnSp>
      <p:pic>
        <p:nvPicPr>
          <p:cNvPr id="361" name="Google Shape;361;p2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132375" y="-98630"/>
            <a:ext cx="1765956" cy="1765956"/>
          </a:xfrm>
          <a:prstGeom prst="rect">
            <a:avLst/>
          </a:prstGeom>
          <a:noFill/>
          <a:ln>
            <a:noFill/>
          </a:ln>
        </p:spPr>
      </p:pic>
      <p:pic>
        <p:nvPicPr>
          <p:cNvPr id="362" name="Google Shape;362;p2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29000" y="1316450"/>
            <a:ext cx="5623450" cy="5289375"/>
          </a:xfrm>
          <a:prstGeom prst="rect">
            <a:avLst/>
          </a:prstGeom>
          <a:noFill/>
          <a:ln>
            <a:noFill/>
          </a:ln>
        </p:spPr>
      </p:pic>
      <p:cxnSp>
        <p:nvCxnSpPr>
          <p:cNvPr id="363" name="Google Shape;363;p29"/>
          <p:cNvCxnSpPr/>
          <p:nvPr/>
        </p:nvCxnSpPr>
        <p:spPr>
          <a:xfrm flipH="1">
            <a:off x="6625200" y="3620175"/>
            <a:ext cx="4782300" cy="9600"/>
          </a:xfrm>
          <a:prstGeom prst="straightConnector1">
            <a:avLst/>
          </a:prstGeom>
          <a:noFill/>
          <a:ln w="9525" cap="flat" cmpd="sng">
            <a:solidFill>
              <a:srgbClr val="FFD966"/>
            </a:solidFill>
            <a:prstDash val="solid"/>
            <a:round/>
            <a:headEnd type="none" w="med" len="med"/>
            <a:tailEnd type="none" w="med" len="med"/>
          </a:ln>
        </p:spPr>
      </p:cxnSp>
      <p:sp>
        <p:nvSpPr>
          <p:cNvPr id="364" name="Google Shape;364;p29"/>
          <p:cNvSpPr txBox="1"/>
          <p:nvPr/>
        </p:nvSpPr>
        <p:spPr>
          <a:xfrm>
            <a:off x="6625200" y="1455025"/>
            <a:ext cx="558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FFFF"/>
                </a:solidFill>
                <a:latin typeface="Malgun Gothic"/>
                <a:ea typeface="Malgun Gothic"/>
                <a:cs typeface="Malgun Gothic"/>
                <a:sym typeface="Malgun Gothic"/>
              </a:rPr>
              <a:t>설명</a:t>
            </a:r>
            <a:endParaRPr>
              <a:solidFill>
                <a:srgbClr val="FFFFFF"/>
              </a:solidFill>
              <a:latin typeface="Malgun Gothic"/>
              <a:ea typeface="Malgun Gothic"/>
              <a:cs typeface="Malgun Gothic"/>
              <a:sym typeface="Malgun Gothic"/>
            </a:endParaRPr>
          </a:p>
        </p:txBody>
      </p:sp>
      <p:sp>
        <p:nvSpPr>
          <p:cNvPr id="365" name="Google Shape;365;p29"/>
          <p:cNvSpPr txBox="1"/>
          <p:nvPr/>
        </p:nvSpPr>
        <p:spPr>
          <a:xfrm>
            <a:off x="6751300" y="1910925"/>
            <a:ext cx="4908300" cy="1462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Malgun Gothic"/>
                <a:ea typeface="Malgun Gothic"/>
                <a:cs typeface="Malgun Gothic"/>
                <a:sym typeface="Malgun Gothic"/>
              </a:rPr>
              <a:t>- 사용자에게로부터 입력 값을 정규식 처리를 통해 의도되는 값을 받아 처리함</a:t>
            </a:r>
            <a:endParaRPr>
              <a:solidFill>
                <a:schemeClr val="lt1"/>
              </a:solidFill>
              <a:latin typeface="Malgun Gothic"/>
              <a:ea typeface="Malgun Gothic"/>
              <a:cs typeface="Malgun Gothic"/>
              <a:sym typeface="Malgun Gothic"/>
            </a:endParaRPr>
          </a:p>
          <a:p>
            <a:pPr marL="0" lvl="0" indent="0" algn="l" rtl="0">
              <a:spcBef>
                <a:spcPts val="0"/>
              </a:spcBef>
              <a:spcAft>
                <a:spcPts val="0"/>
              </a:spcAft>
              <a:buNone/>
            </a:pPr>
            <a:endParaRPr>
              <a:solidFill>
                <a:schemeClr val="lt1"/>
              </a:solidFill>
              <a:latin typeface="Malgun Gothic"/>
              <a:ea typeface="Malgun Gothic"/>
              <a:cs typeface="Malgun Gothic"/>
              <a:sym typeface="Malgun Gothic"/>
            </a:endParaRPr>
          </a:p>
          <a:p>
            <a:pPr marL="0" lvl="0" indent="0" algn="l" rtl="0">
              <a:spcBef>
                <a:spcPts val="0"/>
              </a:spcBef>
              <a:spcAft>
                <a:spcPts val="0"/>
              </a:spcAft>
              <a:buNone/>
            </a:pPr>
            <a:r>
              <a:rPr lang="en-US">
                <a:solidFill>
                  <a:schemeClr val="lt1"/>
                </a:solidFill>
              </a:rPr>
              <a:t>- 회원가입하면서 아이디가 중복되는 걸 막기 위해 Ajax와 MVC패턴 이용</a:t>
            </a:r>
            <a:endParaRPr>
              <a:solidFill>
                <a:schemeClr val="lt1"/>
              </a:solidFill>
            </a:endParaRPr>
          </a:p>
          <a:p>
            <a:pPr marL="0" lvl="0" indent="0" algn="l" rtl="0">
              <a:spcBef>
                <a:spcPts val="0"/>
              </a:spcBef>
              <a:spcAft>
                <a:spcPts val="0"/>
              </a:spcAft>
              <a:buNone/>
            </a:pPr>
            <a:endParaRPr sz="1300">
              <a:solidFill>
                <a:schemeClr val="lt1"/>
              </a:solidFill>
            </a:endParaRPr>
          </a:p>
        </p:txBody>
      </p:sp>
      <p:sp>
        <p:nvSpPr>
          <p:cNvPr id="366" name="Google Shape;366;p29"/>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3000" b="1">
                <a:solidFill>
                  <a:srgbClr val="FAEFE2"/>
                </a:solidFill>
                <a:latin typeface="Malgun Gothic"/>
                <a:ea typeface="Malgun Gothic"/>
                <a:cs typeface="Malgun Gothic"/>
                <a:sym typeface="Malgun Gothic"/>
              </a:rPr>
              <a:t>	 사용자 요구사항</a:t>
            </a:r>
            <a:endParaRPr sz="400">
              <a:solidFill>
                <a:srgbClr val="FAEFE2"/>
              </a:solidFill>
            </a:endParaRPr>
          </a:p>
        </p:txBody>
      </p:sp>
      <p:sp>
        <p:nvSpPr>
          <p:cNvPr id="367" name="Google Shape;367;p29"/>
          <p:cNvSpPr/>
          <p:nvPr/>
        </p:nvSpPr>
        <p:spPr>
          <a:xfrm>
            <a:off x="464450" y="1069725"/>
            <a:ext cx="11350200" cy="5788275"/>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368" name="Google Shape;368;p29"/>
          <p:cNvSpPr txBox="1"/>
          <p:nvPr/>
        </p:nvSpPr>
        <p:spPr>
          <a:xfrm>
            <a:off x="899595" y="2067838"/>
            <a:ext cx="10479900" cy="37866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Clr>
                <a:schemeClr val="dk1"/>
              </a:buClr>
              <a:buSzPts val="1100"/>
              <a:buFont typeface="Arial"/>
              <a:buNone/>
            </a:pPr>
            <a:r>
              <a:rPr lang="en-US" sz="1800" b="1">
                <a:solidFill>
                  <a:srgbClr val="3E342F"/>
                </a:solidFill>
              </a:rPr>
              <a:t>고객이 자신의 반려동물을 자랑하고, 정보를 공유할 수 있는 커뮤니티 게시판이 필요합니다.</a:t>
            </a:r>
            <a:endParaRPr sz="1800" b="1">
              <a:solidFill>
                <a:srgbClr val="3E342F"/>
              </a:solidFill>
            </a:endParaRPr>
          </a:p>
          <a:p>
            <a:pPr marL="0" lvl="0" indent="0" algn="ctr" rtl="0">
              <a:lnSpc>
                <a:spcPct val="150000"/>
              </a:lnSpc>
              <a:spcBef>
                <a:spcPts val="0"/>
              </a:spcBef>
              <a:spcAft>
                <a:spcPts val="0"/>
              </a:spcAft>
              <a:buClr>
                <a:schemeClr val="dk1"/>
              </a:buClr>
              <a:buSzPts val="1100"/>
              <a:buFont typeface="Arial"/>
              <a:buNone/>
            </a:pPr>
            <a:r>
              <a:rPr lang="en-US" sz="1800" b="1">
                <a:solidFill>
                  <a:srgbClr val="3E342F"/>
                </a:solidFill>
              </a:rPr>
              <a:t>블로그처럼 반려동물의 일상을 사진과 함께 올리면 다른 사람이 댓글을 달아 소통할 수 있어야 합니다.</a:t>
            </a:r>
            <a:endParaRPr sz="1800" b="1">
              <a:solidFill>
                <a:srgbClr val="3E342F"/>
              </a:solidFill>
            </a:endParaRPr>
          </a:p>
          <a:p>
            <a:pPr marL="0" lvl="0" indent="0" algn="ctr" rtl="0">
              <a:lnSpc>
                <a:spcPct val="150000"/>
              </a:lnSpc>
              <a:spcBef>
                <a:spcPts val="0"/>
              </a:spcBef>
              <a:spcAft>
                <a:spcPts val="0"/>
              </a:spcAft>
              <a:buNone/>
            </a:pPr>
            <a:r>
              <a:rPr lang="en-US" sz="1800" b="1">
                <a:solidFill>
                  <a:srgbClr val="3E342F"/>
                </a:solidFill>
              </a:rPr>
              <a:t>커뮤니티 탭을 들어가면 가장 최신글을 실시간으로 업데이트 해주어야 합니다.</a:t>
            </a:r>
            <a:endParaRPr sz="1800" b="1">
              <a:solidFill>
                <a:srgbClr val="3E342F"/>
              </a:solidFill>
            </a:endParaRPr>
          </a:p>
          <a:p>
            <a:pPr marL="0" lvl="0" indent="0" algn="ctr" rtl="0">
              <a:lnSpc>
                <a:spcPct val="150000"/>
              </a:lnSpc>
              <a:spcBef>
                <a:spcPts val="0"/>
              </a:spcBef>
              <a:spcAft>
                <a:spcPts val="0"/>
              </a:spcAft>
              <a:buNone/>
            </a:pPr>
            <a:r>
              <a:rPr lang="en-US" sz="1800" b="1">
                <a:solidFill>
                  <a:srgbClr val="3E342F"/>
                </a:solidFill>
              </a:rPr>
              <a:t>반려동물을 키울 때 필요한 정보 외에도 알아두면 유익하거나 재미있는 정보 또한 제공하면 좋을 것 같습니다.</a:t>
            </a:r>
            <a:endParaRPr sz="1800" b="1">
              <a:solidFill>
                <a:srgbClr val="3E342F"/>
              </a:solidFill>
            </a:endParaRPr>
          </a:p>
          <a:p>
            <a:pPr marL="0" lvl="0" indent="0" algn="ctr" rtl="0">
              <a:lnSpc>
                <a:spcPct val="150000"/>
              </a:lnSpc>
              <a:spcBef>
                <a:spcPts val="0"/>
              </a:spcBef>
              <a:spcAft>
                <a:spcPts val="0"/>
              </a:spcAft>
              <a:buNone/>
            </a:pPr>
            <a:r>
              <a:rPr lang="en-US" sz="1800" b="1">
                <a:solidFill>
                  <a:srgbClr val="3E342F"/>
                </a:solidFill>
              </a:rPr>
              <a:t>예를 들어 ‘보더콜리는 양몰이견이기 때문에 운동량이 많습니다. 충분한 산책이 꼭 필요합니다.’  같은 정보를 제공하고 싶습니다.</a:t>
            </a:r>
            <a:endParaRPr sz="1800" b="1">
              <a:solidFill>
                <a:srgbClr val="3E342F"/>
              </a:solidFill>
            </a:endParaRPr>
          </a:p>
          <a:p>
            <a:pPr marL="0" lvl="0" indent="0" algn="ctr" rtl="0">
              <a:lnSpc>
                <a:spcPct val="150000"/>
              </a:lnSpc>
              <a:spcBef>
                <a:spcPts val="0"/>
              </a:spcBef>
              <a:spcAft>
                <a:spcPts val="0"/>
              </a:spcAft>
              <a:buNone/>
            </a:pPr>
            <a:r>
              <a:rPr lang="en-US" sz="1800" b="1">
                <a:solidFill>
                  <a:srgbClr val="3E342F"/>
                </a:solidFill>
              </a:rPr>
              <a:t>사용자가 검색한 단어에 따라 광고와 비슷한 형식으로 상품 이미지를 보여주며 이미지를 클릭했을 시 상품을 판매하는 페이지와 연동이 되도록 하면 좋겠습니다.</a:t>
            </a:r>
            <a:endParaRPr sz="1800" b="1">
              <a:solidFill>
                <a:srgbClr val="3E342F"/>
              </a:solidFill>
            </a:endParaRPr>
          </a:p>
          <a:p>
            <a:pPr marL="0" lvl="0" indent="0" algn="ctr" rtl="0">
              <a:lnSpc>
                <a:spcPct val="150000"/>
              </a:lnSpc>
              <a:spcBef>
                <a:spcPts val="0"/>
              </a:spcBef>
              <a:spcAft>
                <a:spcPts val="0"/>
              </a:spcAft>
              <a:buNone/>
            </a:pPr>
            <a:r>
              <a:rPr lang="en-US" sz="1800" b="1">
                <a:solidFill>
                  <a:srgbClr val="3E342F"/>
                </a:solidFill>
              </a:rPr>
              <a:t>또한 내 주변에 있는 동물병원이 지도와 함께 표기되었으면 좋겠습니다.</a:t>
            </a:r>
            <a:endParaRPr sz="1700" b="1">
              <a:latin typeface="Malgun Gothic"/>
              <a:ea typeface="Malgun Gothic"/>
              <a:cs typeface="Malgun Gothic"/>
              <a:sym typeface="Malgun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372"/>
        <p:cNvGrpSpPr/>
        <p:nvPr/>
      </p:nvGrpSpPr>
      <p:grpSpPr>
        <a:xfrm>
          <a:off x="0" y="0"/>
          <a:ext cx="0" cy="0"/>
          <a:chOff x="0" y="0"/>
          <a:chExt cx="0" cy="0"/>
        </a:xfrm>
      </p:grpSpPr>
      <p:sp>
        <p:nvSpPr>
          <p:cNvPr id="373" name="Google Shape;373;p30"/>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374" name="Google Shape;374;p30"/>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cxnSp>
        <p:nvCxnSpPr>
          <p:cNvPr id="375" name="Google Shape;375;p30"/>
          <p:cNvCxnSpPr/>
          <p:nvPr/>
        </p:nvCxnSpPr>
        <p:spPr>
          <a:xfrm>
            <a:off x="2092700" y="2301725"/>
            <a:ext cx="8093700" cy="0"/>
          </a:xfrm>
          <a:prstGeom prst="straightConnector1">
            <a:avLst/>
          </a:prstGeom>
          <a:noFill/>
          <a:ln w="152400" cap="flat" cmpd="sng">
            <a:solidFill>
              <a:srgbClr val="FAEFE2"/>
            </a:solidFill>
            <a:prstDash val="solid"/>
            <a:round/>
            <a:headEnd type="none" w="med" len="med"/>
            <a:tailEnd type="none" w="med" len="med"/>
          </a:ln>
        </p:spPr>
      </p:cxnSp>
      <p:pic>
        <p:nvPicPr>
          <p:cNvPr id="376" name="Google Shape;376;p3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92700" y="1102658"/>
            <a:ext cx="1765956" cy="1765956"/>
          </a:xfrm>
          <a:prstGeom prst="rect">
            <a:avLst/>
          </a:prstGeom>
          <a:noFill/>
          <a:ln>
            <a:noFill/>
          </a:ln>
        </p:spPr>
      </p:pic>
      <p:sp>
        <p:nvSpPr>
          <p:cNvPr id="377" name="Google Shape;377;p30"/>
          <p:cNvSpPr txBox="1"/>
          <p:nvPr/>
        </p:nvSpPr>
        <p:spPr>
          <a:xfrm>
            <a:off x="4623100" y="2967300"/>
            <a:ext cx="4773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rgbClr val="FAEFE2"/>
                </a:solidFill>
                <a:latin typeface="Malgun Gothic"/>
                <a:ea typeface="Malgun Gothic"/>
                <a:cs typeface="Malgun Gothic"/>
                <a:sym typeface="Malgun Gothic"/>
              </a:rPr>
              <a:t>Use Case</a:t>
            </a:r>
            <a:endParaRPr sz="4800" b="1">
              <a:solidFill>
                <a:srgbClr val="FAEFE2"/>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381"/>
        <p:cNvGrpSpPr/>
        <p:nvPr/>
      </p:nvGrpSpPr>
      <p:grpSpPr>
        <a:xfrm>
          <a:off x="0" y="0"/>
          <a:ext cx="0" cy="0"/>
          <a:chOff x="0" y="0"/>
          <a:chExt cx="0" cy="0"/>
        </a:xfrm>
      </p:grpSpPr>
      <p:sp>
        <p:nvSpPr>
          <p:cNvPr id="382" name="Google Shape;382;p31"/>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383" name="Google Shape;383;p31"/>
          <p:cNvSpPr/>
          <p:nvPr/>
        </p:nvSpPr>
        <p:spPr>
          <a:xfrm>
            <a:off x="464450" y="1069725"/>
            <a:ext cx="11350200" cy="5788361"/>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384" name="Google Shape;384;p31"/>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385" name="Google Shape;385;p31"/>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Use Case</a:t>
            </a:r>
            <a:endParaRPr sz="3000" b="1">
              <a:solidFill>
                <a:srgbClr val="FAEFE2"/>
              </a:solidFill>
              <a:latin typeface="Malgun Gothic"/>
              <a:ea typeface="Malgun Gothic"/>
              <a:cs typeface="Malgun Gothic"/>
              <a:sym typeface="Malgun Gothic"/>
            </a:endParaRPr>
          </a:p>
        </p:txBody>
      </p:sp>
      <p:sp>
        <p:nvSpPr>
          <p:cNvPr id="386" name="Google Shape;386;p31"/>
          <p:cNvSpPr txBox="1"/>
          <p:nvPr/>
        </p:nvSpPr>
        <p:spPr>
          <a:xfrm>
            <a:off x="793675" y="4996900"/>
            <a:ext cx="10782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t>사용자</a:t>
            </a:r>
            <a:endParaRPr sz="1900"/>
          </a:p>
        </p:txBody>
      </p:sp>
      <p:sp>
        <p:nvSpPr>
          <p:cNvPr id="387" name="Google Shape;387;p31"/>
          <p:cNvSpPr txBox="1"/>
          <p:nvPr/>
        </p:nvSpPr>
        <p:spPr>
          <a:xfrm>
            <a:off x="10684201" y="4891075"/>
            <a:ext cx="10035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t>관리자</a:t>
            </a:r>
            <a:endParaRPr sz="1900"/>
          </a:p>
        </p:txBody>
      </p:sp>
      <p:sp>
        <p:nvSpPr>
          <p:cNvPr id="388" name="Google Shape;388;p31"/>
          <p:cNvSpPr/>
          <p:nvPr/>
        </p:nvSpPr>
        <p:spPr>
          <a:xfrm>
            <a:off x="3535775" y="2120400"/>
            <a:ext cx="1410600" cy="3399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회원등록</a:t>
            </a:r>
            <a:endParaRPr/>
          </a:p>
        </p:txBody>
      </p:sp>
      <p:sp>
        <p:nvSpPr>
          <p:cNvPr id="389" name="Google Shape;389;p31"/>
          <p:cNvSpPr/>
          <p:nvPr/>
        </p:nvSpPr>
        <p:spPr>
          <a:xfrm>
            <a:off x="3517177" y="2443638"/>
            <a:ext cx="1447800" cy="3399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회원수정</a:t>
            </a:r>
            <a:endParaRPr/>
          </a:p>
        </p:txBody>
      </p:sp>
      <p:sp>
        <p:nvSpPr>
          <p:cNvPr id="390" name="Google Shape;390;p31"/>
          <p:cNvSpPr/>
          <p:nvPr/>
        </p:nvSpPr>
        <p:spPr>
          <a:xfrm>
            <a:off x="5762550" y="3421913"/>
            <a:ext cx="1377600" cy="3204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병원 검색</a:t>
            </a:r>
            <a:endParaRPr/>
          </a:p>
        </p:txBody>
      </p:sp>
      <p:sp>
        <p:nvSpPr>
          <p:cNvPr id="391" name="Google Shape;391;p31"/>
          <p:cNvSpPr/>
          <p:nvPr/>
        </p:nvSpPr>
        <p:spPr>
          <a:xfrm>
            <a:off x="7572775" y="2420675"/>
            <a:ext cx="1358100" cy="4230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광고 등록</a:t>
            </a:r>
            <a:endParaRPr/>
          </a:p>
        </p:txBody>
      </p:sp>
      <p:sp>
        <p:nvSpPr>
          <p:cNvPr id="392" name="Google Shape;392;p31"/>
          <p:cNvSpPr/>
          <p:nvPr/>
        </p:nvSpPr>
        <p:spPr>
          <a:xfrm>
            <a:off x="7734399" y="5340725"/>
            <a:ext cx="1358100" cy="3399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정보 등록</a:t>
            </a:r>
            <a:endParaRPr/>
          </a:p>
        </p:txBody>
      </p:sp>
      <p:sp>
        <p:nvSpPr>
          <p:cNvPr id="393" name="Google Shape;393;p31"/>
          <p:cNvSpPr/>
          <p:nvPr/>
        </p:nvSpPr>
        <p:spPr>
          <a:xfrm>
            <a:off x="7734403" y="5742325"/>
            <a:ext cx="1358100" cy="3399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정보 수정</a:t>
            </a:r>
            <a:endParaRPr/>
          </a:p>
        </p:txBody>
      </p:sp>
      <p:sp>
        <p:nvSpPr>
          <p:cNvPr id="394" name="Google Shape;394;p31"/>
          <p:cNvSpPr/>
          <p:nvPr/>
        </p:nvSpPr>
        <p:spPr>
          <a:xfrm>
            <a:off x="7706675" y="6077650"/>
            <a:ext cx="1410600" cy="4647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정보 삭제/숨김</a:t>
            </a:r>
            <a:endParaRPr/>
          </a:p>
        </p:txBody>
      </p:sp>
      <p:sp>
        <p:nvSpPr>
          <p:cNvPr id="395" name="Google Shape;395;p31"/>
          <p:cNvSpPr/>
          <p:nvPr/>
        </p:nvSpPr>
        <p:spPr>
          <a:xfrm>
            <a:off x="3184750" y="5460150"/>
            <a:ext cx="1278300" cy="3684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스케쥴러</a:t>
            </a:r>
            <a:endParaRPr/>
          </a:p>
        </p:txBody>
      </p:sp>
      <p:sp>
        <p:nvSpPr>
          <p:cNvPr id="396" name="Google Shape;396;p31"/>
          <p:cNvSpPr/>
          <p:nvPr/>
        </p:nvSpPr>
        <p:spPr>
          <a:xfrm>
            <a:off x="4981487" y="5240700"/>
            <a:ext cx="1377600" cy="3684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산책 일정</a:t>
            </a:r>
            <a:endParaRPr/>
          </a:p>
        </p:txBody>
      </p:sp>
      <p:sp>
        <p:nvSpPr>
          <p:cNvPr id="397" name="Google Shape;397;p31"/>
          <p:cNvSpPr/>
          <p:nvPr/>
        </p:nvSpPr>
        <p:spPr>
          <a:xfrm>
            <a:off x="4964975" y="5673775"/>
            <a:ext cx="1410600" cy="4770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식단 및 체중관리</a:t>
            </a:r>
            <a:endParaRPr/>
          </a:p>
        </p:txBody>
      </p:sp>
      <p:cxnSp>
        <p:nvCxnSpPr>
          <p:cNvPr id="398" name="Google Shape;398;p31"/>
          <p:cNvCxnSpPr>
            <a:endCxn id="399" idx="6"/>
          </p:cNvCxnSpPr>
          <p:nvPr/>
        </p:nvCxnSpPr>
        <p:spPr>
          <a:xfrm rot="10800000">
            <a:off x="8903800" y="1861800"/>
            <a:ext cx="1739100" cy="1923300"/>
          </a:xfrm>
          <a:prstGeom prst="straightConnector1">
            <a:avLst/>
          </a:prstGeom>
          <a:noFill/>
          <a:ln w="9525" cap="flat" cmpd="sng">
            <a:solidFill>
              <a:srgbClr val="595959"/>
            </a:solidFill>
            <a:prstDash val="solid"/>
            <a:round/>
            <a:headEnd type="none" w="med" len="med"/>
            <a:tailEnd type="none" w="med" len="med"/>
          </a:ln>
        </p:spPr>
      </p:cxnSp>
      <p:cxnSp>
        <p:nvCxnSpPr>
          <p:cNvPr id="400" name="Google Shape;400;p31"/>
          <p:cNvCxnSpPr>
            <a:endCxn id="401" idx="3"/>
          </p:cNvCxnSpPr>
          <p:nvPr/>
        </p:nvCxnSpPr>
        <p:spPr>
          <a:xfrm flipH="1">
            <a:off x="9277950" y="3772600"/>
            <a:ext cx="1377600" cy="2141700"/>
          </a:xfrm>
          <a:prstGeom prst="straightConnector1">
            <a:avLst/>
          </a:prstGeom>
          <a:noFill/>
          <a:ln w="9525" cap="flat" cmpd="sng">
            <a:solidFill>
              <a:srgbClr val="595959"/>
            </a:solidFill>
            <a:prstDash val="solid"/>
            <a:round/>
            <a:headEnd type="none" w="med" len="med"/>
            <a:tailEnd type="none" w="med" len="med"/>
          </a:ln>
        </p:spPr>
      </p:cxnSp>
      <p:sp>
        <p:nvSpPr>
          <p:cNvPr id="402" name="Google Shape;402;p31"/>
          <p:cNvSpPr/>
          <p:nvPr/>
        </p:nvSpPr>
        <p:spPr>
          <a:xfrm>
            <a:off x="7572775" y="3338675"/>
            <a:ext cx="1358100" cy="4230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광고 삭제</a:t>
            </a:r>
            <a:endParaRPr/>
          </a:p>
        </p:txBody>
      </p:sp>
      <p:sp>
        <p:nvSpPr>
          <p:cNvPr id="403" name="Google Shape;403;p31"/>
          <p:cNvSpPr/>
          <p:nvPr/>
        </p:nvSpPr>
        <p:spPr>
          <a:xfrm>
            <a:off x="7572775" y="2879675"/>
            <a:ext cx="1358100" cy="4230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광고 수정</a:t>
            </a:r>
            <a:endParaRPr/>
          </a:p>
        </p:txBody>
      </p:sp>
      <p:sp>
        <p:nvSpPr>
          <p:cNvPr id="404" name="Google Shape;404;p31"/>
          <p:cNvSpPr/>
          <p:nvPr/>
        </p:nvSpPr>
        <p:spPr>
          <a:xfrm>
            <a:off x="3160088" y="4866475"/>
            <a:ext cx="1358100" cy="4770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게시글 등록</a:t>
            </a:r>
            <a:endParaRPr/>
          </a:p>
        </p:txBody>
      </p:sp>
      <p:sp>
        <p:nvSpPr>
          <p:cNvPr id="405" name="Google Shape;405;p31"/>
          <p:cNvSpPr/>
          <p:nvPr/>
        </p:nvSpPr>
        <p:spPr>
          <a:xfrm>
            <a:off x="3525723" y="1549900"/>
            <a:ext cx="1278300" cy="3006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상품</a:t>
            </a:r>
            <a:endParaRPr/>
          </a:p>
        </p:txBody>
      </p:sp>
      <p:sp>
        <p:nvSpPr>
          <p:cNvPr id="406" name="Google Shape;406;p31"/>
          <p:cNvSpPr/>
          <p:nvPr/>
        </p:nvSpPr>
        <p:spPr>
          <a:xfrm>
            <a:off x="5772313" y="2986963"/>
            <a:ext cx="1358100" cy="4230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캣타워 AR</a:t>
            </a:r>
            <a:endParaRPr/>
          </a:p>
        </p:txBody>
      </p:sp>
      <p:sp>
        <p:nvSpPr>
          <p:cNvPr id="407" name="Google Shape;407;p31"/>
          <p:cNvSpPr/>
          <p:nvPr/>
        </p:nvSpPr>
        <p:spPr>
          <a:xfrm>
            <a:off x="3448127" y="3423788"/>
            <a:ext cx="1304400" cy="3006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편의기능</a:t>
            </a:r>
            <a:endParaRPr/>
          </a:p>
        </p:txBody>
      </p:sp>
      <p:cxnSp>
        <p:nvCxnSpPr>
          <p:cNvPr id="408" name="Google Shape;408;p31"/>
          <p:cNvCxnSpPr>
            <a:endCxn id="395" idx="2"/>
          </p:cNvCxnSpPr>
          <p:nvPr/>
        </p:nvCxnSpPr>
        <p:spPr>
          <a:xfrm>
            <a:off x="1661350" y="3934950"/>
            <a:ext cx="1523400" cy="1709400"/>
          </a:xfrm>
          <a:prstGeom prst="straightConnector1">
            <a:avLst/>
          </a:prstGeom>
          <a:noFill/>
          <a:ln w="9525" cap="flat" cmpd="sng">
            <a:solidFill>
              <a:srgbClr val="595959"/>
            </a:solidFill>
            <a:prstDash val="solid"/>
            <a:round/>
            <a:headEnd type="none" w="med" len="med"/>
            <a:tailEnd type="none" w="med" len="med"/>
          </a:ln>
        </p:spPr>
      </p:cxnSp>
      <p:cxnSp>
        <p:nvCxnSpPr>
          <p:cNvPr id="409" name="Google Shape;409;p31"/>
          <p:cNvCxnSpPr>
            <a:stCxn id="395" idx="6"/>
            <a:endCxn id="410" idx="1"/>
          </p:cNvCxnSpPr>
          <p:nvPr/>
        </p:nvCxnSpPr>
        <p:spPr>
          <a:xfrm>
            <a:off x="4463050" y="5644350"/>
            <a:ext cx="367800" cy="0"/>
          </a:xfrm>
          <a:prstGeom prst="straightConnector1">
            <a:avLst/>
          </a:prstGeom>
          <a:noFill/>
          <a:ln w="9525" cap="flat" cmpd="sng">
            <a:solidFill>
              <a:srgbClr val="595959"/>
            </a:solidFill>
            <a:prstDash val="solid"/>
            <a:round/>
            <a:headEnd type="none" w="med" len="med"/>
            <a:tailEnd type="none" w="med" len="med"/>
          </a:ln>
        </p:spPr>
      </p:cxnSp>
      <p:cxnSp>
        <p:nvCxnSpPr>
          <p:cNvPr id="411" name="Google Shape;411;p31"/>
          <p:cNvCxnSpPr>
            <a:stCxn id="407" idx="6"/>
            <a:endCxn id="412" idx="1"/>
          </p:cNvCxnSpPr>
          <p:nvPr/>
        </p:nvCxnSpPr>
        <p:spPr>
          <a:xfrm rot="10800000" flipH="1">
            <a:off x="4752527" y="3388088"/>
            <a:ext cx="893700" cy="186000"/>
          </a:xfrm>
          <a:prstGeom prst="straightConnector1">
            <a:avLst/>
          </a:prstGeom>
          <a:noFill/>
          <a:ln w="9525" cap="flat" cmpd="sng">
            <a:solidFill>
              <a:srgbClr val="595959"/>
            </a:solidFill>
            <a:prstDash val="solid"/>
            <a:round/>
            <a:headEnd type="none" w="med" len="med"/>
            <a:tailEnd type="none" w="med" len="med"/>
          </a:ln>
        </p:spPr>
      </p:cxnSp>
      <p:cxnSp>
        <p:nvCxnSpPr>
          <p:cNvPr id="413" name="Google Shape;413;p31"/>
          <p:cNvCxnSpPr>
            <a:endCxn id="404" idx="2"/>
          </p:cNvCxnSpPr>
          <p:nvPr/>
        </p:nvCxnSpPr>
        <p:spPr>
          <a:xfrm>
            <a:off x="1661288" y="3934975"/>
            <a:ext cx="1498800" cy="1170000"/>
          </a:xfrm>
          <a:prstGeom prst="straightConnector1">
            <a:avLst/>
          </a:prstGeom>
          <a:noFill/>
          <a:ln w="9525" cap="flat" cmpd="sng">
            <a:solidFill>
              <a:srgbClr val="595959"/>
            </a:solidFill>
            <a:prstDash val="solid"/>
            <a:round/>
            <a:headEnd type="none" w="med" len="med"/>
            <a:tailEnd type="none" w="med" len="med"/>
          </a:ln>
        </p:spPr>
      </p:cxnSp>
      <p:cxnSp>
        <p:nvCxnSpPr>
          <p:cNvPr id="414" name="Google Shape;414;p31"/>
          <p:cNvCxnSpPr>
            <a:endCxn id="407" idx="2"/>
          </p:cNvCxnSpPr>
          <p:nvPr/>
        </p:nvCxnSpPr>
        <p:spPr>
          <a:xfrm rot="10800000" flipH="1">
            <a:off x="1636427" y="3574088"/>
            <a:ext cx="1811700" cy="335100"/>
          </a:xfrm>
          <a:prstGeom prst="straightConnector1">
            <a:avLst/>
          </a:prstGeom>
          <a:noFill/>
          <a:ln w="9525" cap="flat" cmpd="sng">
            <a:solidFill>
              <a:srgbClr val="595959"/>
            </a:solidFill>
            <a:prstDash val="solid"/>
            <a:round/>
            <a:headEnd type="none" w="med" len="med"/>
            <a:tailEnd type="none" w="med" len="med"/>
          </a:ln>
        </p:spPr>
      </p:cxnSp>
      <p:cxnSp>
        <p:nvCxnSpPr>
          <p:cNvPr id="415" name="Google Shape;415;p31"/>
          <p:cNvCxnSpPr>
            <a:endCxn id="416" idx="3"/>
          </p:cNvCxnSpPr>
          <p:nvPr/>
        </p:nvCxnSpPr>
        <p:spPr>
          <a:xfrm rot="10800000">
            <a:off x="9031975" y="3091175"/>
            <a:ext cx="1623600" cy="681300"/>
          </a:xfrm>
          <a:prstGeom prst="straightConnector1">
            <a:avLst/>
          </a:prstGeom>
          <a:noFill/>
          <a:ln w="9525" cap="flat" cmpd="sng">
            <a:solidFill>
              <a:srgbClr val="595959"/>
            </a:solidFill>
            <a:prstDash val="solid"/>
            <a:round/>
            <a:headEnd type="none" w="med" len="med"/>
            <a:tailEnd type="none" w="med" len="med"/>
          </a:ln>
        </p:spPr>
      </p:cxnSp>
      <p:cxnSp>
        <p:nvCxnSpPr>
          <p:cNvPr id="417" name="Google Shape;417;p31"/>
          <p:cNvCxnSpPr>
            <a:stCxn id="418" idx="2"/>
            <a:endCxn id="405" idx="6"/>
          </p:cNvCxnSpPr>
          <p:nvPr/>
        </p:nvCxnSpPr>
        <p:spPr>
          <a:xfrm rot="10800000">
            <a:off x="4804109" y="1700350"/>
            <a:ext cx="809700" cy="18300"/>
          </a:xfrm>
          <a:prstGeom prst="straightConnector1">
            <a:avLst/>
          </a:prstGeom>
          <a:noFill/>
          <a:ln w="9525" cap="flat" cmpd="sng">
            <a:solidFill>
              <a:srgbClr val="595959"/>
            </a:solidFill>
            <a:prstDash val="solid"/>
            <a:round/>
            <a:headEnd type="none" w="med" len="med"/>
            <a:tailEnd type="none" w="med" len="med"/>
          </a:ln>
        </p:spPr>
      </p:cxnSp>
      <p:cxnSp>
        <p:nvCxnSpPr>
          <p:cNvPr id="419" name="Google Shape;419;p31"/>
          <p:cNvCxnSpPr>
            <a:endCxn id="405" idx="2"/>
          </p:cNvCxnSpPr>
          <p:nvPr/>
        </p:nvCxnSpPr>
        <p:spPr>
          <a:xfrm rot="10800000" flipH="1">
            <a:off x="1636323" y="1700200"/>
            <a:ext cx="1889400" cy="2197200"/>
          </a:xfrm>
          <a:prstGeom prst="straightConnector1">
            <a:avLst/>
          </a:prstGeom>
          <a:noFill/>
          <a:ln w="9525" cap="flat" cmpd="sng">
            <a:solidFill>
              <a:srgbClr val="595959"/>
            </a:solidFill>
            <a:prstDash val="solid"/>
            <a:round/>
            <a:headEnd type="none" w="med" len="med"/>
            <a:tailEnd type="none" w="med" len="med"/>
          </a:ln>
        </p:spPr>
      </p:cxnSp>
      <p:sp>
        <p:nvSpPr>
          <p:cNvPr id="418" name="Google Shape;418;p31"/>
          <p:cNvSpPr/>
          <p:nvPr/>
        </p:nvSpPr>
        <p:spPr>
          <a:xfrm>
            <a:off x="5613809" y="1513750"/>
            <a:ext cx="1516200" cy="4098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상품 분석 및 추천</a:t>
            </a:r>
            <a:endParaRPr/>
          </a:p>
        </p:txBody>
      </p:sp>
      <p:sp>
        <p:nvSpPr>
          <p:cNvPr id="399" name="Google Shape;399;p31"/>
          <p:cNvSpPr/>
          <p:nvPr/>
        </p:nvSpPr>
        <p:spPr>
          <a:xfrm>
            <a:off x="7545700" y="1629450"/>
            <a:ext cx="1358100" cy="4647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회원정보수정</a:t>
            </a:r>
            <a:endParaRPr/>
          </a:p>
        </p:txBody>
      </p:sp>
      <p:sp>
        <p:nvSpPr>
          <p:cNvPr id="420" name="Google Shape;420;p31"/>
          <p:cNvSpPr/>
          <p:nvPr/>
        </p:nvSpPr>
        <p:spPr>
          <a:xfrm>
            <a:off x="5886325" y="4066252"/>
            <a:ext cx="1358100" cy="4770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게시글 수정</a:t>
            </a:r>
            <a:endParaRPr/>
          </a:p>
        </p:txBody>
      </p:sp>
      <p:sp>
        <p:nvSpPr>
          <p:cNvPr id="421" name="Google Shape;421;p31"/>
          <p:cNvSpPr/>
          <p:nvPr/>
        </p:nvSpPr>
        <p:spPr>
          <a:xfrm>
            <a:off x="7684588" y="4335125"/>
            <a:ext cx="1358100" cy="5361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게시글 삭제/숨김</a:t>
            </a:r>
            <a:endParaRPr/>
          </a:p>
        </p:txBody>
      </p:sp>
      <p:cxnSp>
        <p:nvCxnSpPr>
          <p:cNvPr id="422" name="Google Shape;422;p31"/>
          <p:cNvCxnSpPr>
            <a:endCxn id="420" idx="2"/>
          </p:cNvCxnSpPr>
          <p:nvPr/>
        </p:nvCxnSpPr>
        <p:spPr>
          <a:xfrm>
            <a:off x="1661425" y="3922252"/>
            <a:ext cx="4224900" cy="382500"/>
          </a:xfrm>
          <a:prstGeom prst="straightConnector1">
            <a:avLst/>
          </a:prstGeom>
          <a:noFill/>
          <a:ln w="9525" cap="flat" cmpd="sng">
            <a:solidFill>
              <a:srgbClr val="595959"/>
            </a:solidFill>
            <a:prstDash val="solid"/>
            <a:round/>
            <a:headEnd type="none" w="med" len="med"/>
            <a:tailEnd type="none" w="med" len="med"/>
          </a:ln>
        </p:spPr>
      </p:cxnSp>
      <p:cxnSp>
        <p:nvCxnSpPr>
          <p:cNvPr id="423" name="Google Shape;423;p31"/>
          <p:cNvCxnSpPr>
            <a:stCxn id="420" idx="5"/>
            <a:endCxn id="421" idx="2"/>
          </p:cNvCxnSpPr>
          <p:nvPr/>
        </p:nvCxnSpPr>
        <p:spPr>
          <a:xfrm>
            <a:off x="7045536" y="4473397"/>
            <a:ext cx="639000" cy="129900"/>
          </a:xfrm>
          <a:prstGeom prst="straightConnector1">
            <a:avLst/>
          </a:prstGeom>
          <a:noFill/>
          <a:ln w="9525" cap="flat" cmpd="sng">
            <a:solidFill>
              <a:srgbClr val="595959"/>
            </a:solidFill>
            <a:prstDash val="solid"/>
            <a:round/>
            <a:headEnd type="none" w="med" len="med"/>
            <a:tailEnd type="none" w="med" len="med"/>
          </a:ln>
        </p:spPr>
      </p:cxnSp>
      <p:cxnSp>
        <p:nvCxnSpPr>
          <p:cNvPr id="424" name="Google Shape;424;p31"/>
          <p:cNvCxnSpPr>
            <a:stCxn id="420" idx="6"/>
          </p:cNvCxnSpPr>
          <p:nvPr/>
        </p:nvCxnSpPr>
        <p:spPr>
          <a:xfrm rot="10800000" flipH="1">
            <a:off x="7244425" y="3785152"/>
            <a:ext cx="3411000" cy="519600"/>
          </a:xfrm>
          <a:prstGeom prst="straightConnector1">
            <a:avLst/>
          </a:prstGeom>
          <a:noFill/>
          <a:ln w="9525" cap="flat" cmpd="sng">
            <a:solidFill>
              <a:srgbClr val="595959"/>
            </a:solidFill>
            <a:prstDash val="solid"/>
            <a:round/>
            <a:headEnd type="none" w="med" len="med"/>
            <a:tailEnd type="none" w="med" len="med"/>
          </a:ln>
        </p:spPr>
      </p:cxnSp>
      <p:sp>
        <p:nvSpPr>
          <p:cNvPr id="425" name="Google Shape;425;p31"/>
          <p:cNvSpPr/>
          <p:nvPr/>
        </p:nvSpPr>
        <p:spPr>
          <a:xfrm>
            <a:off x="3159400" y="6040900"/>
            <a:ext cx="1358100" cy="4230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정보 안내</a:t>
            </a:r>
            <a:endParaRPr/>
          </a:p>
        </p:txBody>
      </p:sp>
      <p:cxnSp>
        <p:nvCxnSpPr>
          <p:cNvPr id="426" name="Google Shape;426;p31"/>
          <p:cNvCxnSpPr>
            <a:endCxn id="425" idx="2"/>
          </p:cNvCxnSpPr>
          <p:nvPr/>
        </p:nvCxnSpPr>
        <p:spPr>
          <a:xfrm>
            <a:off x="1648900" y="3922300"/>
            <a:ext cx="1510500" cy="2330100"/>
          </a:xfrm>
          <a:prstGeom prst="straightConnector1">
            <a:avLst/>
          </a:prstGeom>
          <a:noFill/>
          <a:ln w="9525" cap="flat" cmpd="sng">
            <a:solidFill>
              <a:srgbClr val="595959"/>
            </a:solidFill>
            <a:prstDash val="solid"/>
            <a:round/>
            <a:headEnd type="none" w="med" len="med"/>
            <a:tailEnd type="none" w="med" len="med"/>
          </a:ln>
        </p:spPr>
      </p:cxnSp>
      <p:cxnSp>
        <p:nvCxnSpPr>
          <p:cNvPr id="427" name="Google Shape;427;p31"/>
          <p:cNvCxnSpPr/>
          <p:nvPr/>
        </p:nvCxnSpPr>
        <p:spPr>
          <a:xfrm>
            <a:off x="1202425" y="3727450"/>
            <a:ext cx="11700" cy="852000"/>
          </a:xfrm>
          <a:prstGeom prst="straightConnector1">
            <a:avLst/>
          </a:prstGeom>
          <a:noFill/>
          <a:ln w="9525" cap="flat" cmpd="sng">
            <a:solidFill>
              <a:schemeClr val="dk2"/>
            </a:solidFill>
            <a:prstDash val="solid"/>
            <a:round/>
            <a:headEnd type="none" w="med" len="med"/>
            <a:tailEnd type="none" w="med" len="med"/>
          </a:ln>
        </p:spPr>
      </p:cxnSp>
      <p:sp>
        <p:nvSpPr>
          <p:cNvPr id="428" name="Google Shape;428;p31"/>
          <p:cNvSpPr/>
          <p:nvPr/>
        </p:nvSpPr>
        <p:spPr>
          <a:xfrm>
            <a:off x="964375" y="3317825"/>
            <a:ext cx="463500" cy="4647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9" name="Google Shape;429;p31"/>
          <p:cNvCxnSpPr/>
          <p:nvPr/>
        </p:nvCxnSpPr>
        <p:spPr>
          <a:xfrm>
            <a:off x="964375" y="3952600"/>
            <a:ext cx="463500" cy="0"/>
          </a:xfrm>
          <a:prstGeom prst="straightConnector1">
            <a:avLst/>
          </a:prstGeom>
          <a:noFill/>
          <a:ln w="9525" cap="flat" cmpd="sng">
            <a:solidFill>
              <a:schemeClr val="dk2"/>
            </a:solidFill>
            <a:prstDash val="solid"/>
            <a:round/>
            <a:headEnd type="none" w="med" len="med"/>
            <a:tailEnd type="none" w="med" len="med"/>
          </a:ln>
        </p:spPr>
      </p:cxnSp>
      <p:cxnSp>
        <p:nvCxnSpPr>
          <p:cNvPr id="430" name="Google Shape;430;p31"/>
          <p:cNvCxnSpPr/>
          <p:nvPr/>
        </p:nvCxnSpPr>
        <p:spPr>
          <a:xfrm rot="10800000">
            <a:off x="1214125" y="4572100"/>
            <a:ext cx="237300" cy="262200"/>
          </a:xfrm>
          <a:prstGeom prst="straightConnector1">
            <a:avLst/>
          </a:prstGeom>
          <a:noFill/>
          <a:ln w="9525" cap="flat" cmpd="sng">
            <a:solidFill>
              <a:schemeClr val="dk2"/>
            </a:solidFill>
            <a:prstDash val="solid"/>
            <a:round/>
            <a:headEnd type="none" w="med" len="med"/>
            <a:tailEnd type="none" w="med" len="med"/>
          </a:ln>
        </p:spPr>
      </p:cxnSp>
      <p:cxnSp>
        <p:nvCxnSpPr>
          <p:cNvPr id="431" name="Google Shape;431;p31"/>
          <p:cNvCxnSpPr/>
          <p:nvPr/>
        </p:nvCxnSpPr>
        <p:spPr>
          <a:xfrm flipH="1">
            <a:off x="964525" y="4564450"/>
            <a:ext cx="249600" cy="277500"/>
          </a:xfrm>
          <a:prstGeom prst="straightConnector1">
            <a:avLst/>
          </a:prstGeom>
          <a:noFill/>
          <a:ln w="9525" cap="flat" cmpd="sng">
            <a:solidFill>
              <a:schemeClr val="dk2"/>
            </a:solidFill>
            <a:prstDash val="solid"/>
            <a:round/>
            <a:headEnd type="none" w="med" len="med"/>
            <a:tailEnd type="none" w="med" len="med"/>
          </a:ln>
        </p:spPr>
      </p:cxnSp>
      <p:cxnSp>
        <p:nvCxnSpPr>
          <p:cNvPr id="432" name="Google Shape;432;p31"/>
          <p:cNvCxnSpPr/>
          <p:nvPr/>
        </p:nvCxnSpPr>
        <p:spPr>
          <a:xfrm>
            <a:off x="11108425" y="3651250"/>
            <a:ext cx="11700" cy="852000"/>
          </a:xfrm>
          <a:prstGeom prst="straightConnector1">
            <a:avLst/>
          </a:prstGeom>
          <a:noFill/>
          <a:ln w="9525" cap="flat" cmpd="sng">
            <a:solidFill>
              <a:schemeClr val="dk2"/>
            </a:solidFill>
            <a:prstDash val="solid"/>
            <a:round/>
            <a:headEnd type="none" w="med" len="med"/>
            <a:tailEnd type="none" w="med" len="med"/>
          </a:ln>
        </p:spPr>
      </p:cxnSp>
      <p:sp>
        <p:nvSpPr>
          <p:cNvPr id="433" name="Google Shape;433;p31"/>
          <p:cNvSpPr/>
          <p:nvPr/>
        </p:nvSpPr>
        <p:spPr>
          <a:xfrm>
            <a:off x="10870375" y="3241625"/>
            <a:ext cx="463500" cy="4647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 name="Google Shape;434;p31"/>
          <p:cNvCxnSpPr/>
          <p:nvPr/>
        </p:nvCxnSpPr>
        <p:spPr>
          <a:xfrm>
            <a:off x="10870375" y="3876400"/>
            <a:ext cx="463500" cy="0"/>
          </a:xfrm>
          <a:prstGeom prst="straightConnector1">
            <a:avLst/>
          </a:prstGeom>
          <a:noFill/>
          <a:ln w="9525" cap="flat" cmpd="sng">
            <a:solidFill>
              <a:schemeClr val="dk2"/>
            </a:solidFill>
            <a:prstDash val="solid"/>
            <a:round/>
            <a:headEnd type="none" w="med" len="med"/>
            <a:tailEnd type="none" w="med" len="med"/>
          </a:ln>
        </p:spPr>
      </p:cxnSp>
      <p:cxnSp>
        <p:nvCxnSpPr>
          <p:cNvPr id="435" name="Google Shape;435;p31"/>
          <p:cNvCxnSpPr/>
          <p:nvPr/>
        </p:nvCxnSpPr>
        <p:spPr>
          <a:xfrm rot="10800000">
            <a:off x="11120125" y="4495900"/>
            <a:ext cx="237300" cy="262200"/>
          </a:xfrm>
          <a:prstGeom prst="straightConnector1">
            <a:avLst/>
          </a:prstGeom>
          <a:noFill/>
          <a:ln w="9525" cap="flat" cmpd="sng">
            <a:solidFill>
              <a:schemeClr val="dk2"/>
            </a:solidFill>
            <a:prstDash val="solid"/>
            <a:round/>
            <a:headEnd type="none" w="med" len="med"/>
            <a:tailEnd type="none" w="med" len="med"/>
          </a:ln>
        </p:spPr>
      </p:cxnSp>
      <p:cxnSp>
        <p:nvCxnSpPr>
          <p:cNvPr id="436" name="Google Shape;436;p31"/>
          <p:cNvCxnSpPr/>
          <p:nvPr/>
        </p:nvCxnSpPr>
        <p:spPr>
          <a:xfrm flipH="1">
            <a:off x="10870525" y="4488250"/>
            <a:ext cx="249600" cy="277500"/>
          </a:xfrm>
          <a:prstGeom prst="straightConnector1">
            <a:avLst/>
          </a:prstGeom>
          <a:noFill/>
          <a:ln w="9525" cap="flat" cmpd="sng">
            <a:solidFill>
              <a:schemeClr val="dk2"/>
            </a:solidFill>
            <a:prstDash val="solid"/>
            <a:round/>
            <a:headEnd type="none" w="med" len="med"/>
            <a:tailEnd type="none" w="med" len="med"/>
          </a:ln>
        </p:spPr>
      </p:cxnSp>
      <p:cxnSp>
        <p:nvCxnSpPr>
          <p:cNvPr id="437" name="Google Shape;437;p31"/>
          <p:cNvCxnSpPr>
            <a:endCxn id="438" idx="4"/>
          </p:cNvCxnSpPr>
          <p:nvPr/>
        </p:nvCxnSpPr>
        <p:spPr>
          <a:xfrm rot="10800000">
            <a:off x="9897125" y="2094150"/>
            <a:ext cx="765600" cy="1696500"/>
          </a:xfrm>
          <a:prstGeom prst="straightConnector1">
            <a:avLst/>
          </a:prstGeom>
          <a:noFill/>
          <a:ln w="9525" cap="flat" cmpd="sng">
            <a:solidFill>
              <a:srgbClr val="595959"/>
            </a:solidFill>
            <a:prstDash val="solid"/>
            <a:round/>
            <a:headEnd type="none" w="med" len="med"/>
            <a:tailEnd type="none" w="med" len="med"/>
          </a:ln>
        </p:spPr>
      </p:cxnSp>
      <p:sp>
        <p:nvSpPr>
          <p:cNvPr id="416" name="Google Shape;416;p31"/>
          <p:cNvSpPr/>
          <p:nvPr/>
        </p:nvSpPr>
        <p:spPr>
          <a:xfrm>
            <a:off x="7471675" y="2316725"/>
            <a:ext cx="1560300" cy="1548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a:off x="9218075" y="1629450"/>
            <a:ext cx="1358100" cy="4647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사이트 통계</a:t>
            </a:r>
            <a:endParaRPr/>
          </a:p>
        </p:txBody>
      </p:sp>
      <p:sp>
        <p:nvSpPr>
          <p:cNvPr id="401" name="Google Shape;401;p31"/>
          <p:cNvSpPr/>
          <p:nvPr/>
        </p:nvSpPr>
        <p:spPr>
          <a:xfrm>
            <a:off x="7598850" y="5208550"/>
            <a:ext cx="1679100" cy="1411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a:off x="3517177" y="2772088"/>
            <a:ext cx="1447800" cy="3399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회원탈퇴</a:t>
            </a:r>
            <a:endParaRPr/>
          </a:p>
        </p:txBody>
      </p:sp>
      <p:sp>
        <p:nvSpPr>
          <p:cNvPr id="440" name="Google Shape;440;p31"/>
          <p:cNvSpPr/>
          <p:nvPr/>
        </p:nvSpPr>
        <p:spPr>
          <a:xfrm>
            <a:off x="3371575" y="2034300"/>
            <a:ext cx="1739100" cy="1170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 name="Google Shape;441;p31"/>
          <p:cNvCxnSpPr>
            <a:endCxn id="440" idx="1"/>
          </p:cNvCxnSpPr>
          <p:nvPr/>
        </p:nvCxnSpPr>
        <p:spPr>
          <a:xfrm rot="10800000" flipH="1">
            <a:off x="1661275" y="2619300"/>
            <a:ext cx="1710300" cy="1265100"/>
          </a:xfrm>
          <a:prstGeom prst="straightConnector1">
            <a:avLst/>
          </a:prstGeom>
          <a:noFill/>
          <a:ln w="9525" cap="flat" cmpd="sng">
            <a:solidFill>
              <a:srgbClr val="595959"/>
            </a:solidFill>
            <a:prstDash val="solid"/>
            <a:round/>
            <a:headEnd type="none" w="med" len="med"/>
            <a:tailEnd type="none" w="med" len="med"/>
          </a:ln>
        </p:spPr>
      </p:cxnSp>
      <p:sp>
        <p:nvSpPr>
          <p:cNvPr id="412" name="Google Shape;412;p31"/>
          <p:cNvSpPr/>
          <p:nvPr/>
        </p:nvSpPr>
        <p:spPr>
          <a:xfrm>
            <a:off x="5646300" y="2910600"/>
            <a:ext cx="1623600" cy="954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a:off x="3118600" y="4315525"/>
            <a:ext cx="1410600" cy="4770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SNS</a:t>
            </a:r>
            <a:endParaRPr/>
          </a:p>
          <a:p>
            <a:pPr marL="0" lvl="0" indent="0" algn="ctr" rtl="0">
              <a:spcBef>
                <a:spcPts val="0"/>
              </a:spcBef>
              <a:spcAft>
                <a:spcPts val="0"/>
              </a:spcAft>
              <a:buNone/>
            </a:pPr>
            <a:r>
              <a:rPr lang="en-US"/>
              <a:t>로그인</a:t>
            </a:r>
            <a:endParaRPr/>
          </a:p>
        </p:txBody>
      </p:sp>
      <p:cxnSp>
        <p:nvCxnSpPr>
          <p:cNvPr id="443" name="Google Shape;443;p31"/>
          <p:cNvCxnSpPr>
            <a:endCxn id="442" idx="2"/>
          </p:cNvCxnSpPr>
          <p:nvPr/>
        </p:nvCxnSpPr>
        <p:spPr>
          <a:xfrm>
            <a:off x="1684000" y="3918925"/>
            <a:ext cx="1434600" cy="635100"/>
          </a:xfrm>
          <a:prstGeom prst="straightConnector1">
            <a:avLst/>
          </a:prstGeom>
          <a:noFill/>
          <a:ln w="9525" cap="flat" cmpd="sng">
            <a:solidFill>
              <a:srgbClr val="595959"/>
            </a:solidFill>
            <a:prstDash val="solid"/>
            <a:round/>
            <a:headEnd type="none" w="med" len="med"/>
            <a:tailEnd type="none" w="med" len="med"/>
          </a:ln>
        </p:spPr>
      </p:cxnSp>
      <p:cxnSp>
        <p:nvCxnSpPr>
          <p:cNvPr id="444" name="Google Shape;444;p31"/>
          <p:cNvCxnSpPr/>
          <p:nvPr/>
        </p:nvCxnSpPr>
        <p:spPr>
          <a:xfrm>
            <a:off x="5128200" y="2311525"/>
            <a:ext cx="581700" cy="25200"/>
          </a:xfrm>
          <a:prstGeom prst="straightConnector1">
            <a:avLst/>
          </a:prstGeom>
          <a:noFill/>
          <a:ln w="9525" cap="flat" cmpd="sng">
            <a:solidFill>
              <a:srgbClr val="595959"/>
            </a:solidFill>
            <a:prstDash val="solid"/>
            <a:round/>
            <a:headEnd type="none" w="med" len="med"/>
            <a:tailEnd type="none" w="med" len="med"/>
          </a:ln>
        </p:spPr>
      </p:cxnSp>
      <p:sp>
        <p:nvSpPr>
          <p:cNvPr id="445" name="Google Shape;445;p31"/>
          <p:cNvSpPr/>
          <p:nvPr/>
        </p:nvSpPr>
        <p:spPr>
          <a:xfrm>
            <a:off x="5652025" y="2074500"/>
            <a:ext cx="1434600" cy="4002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반려동물등록</a:t>
            </a:r>
            <a:endParaRPr/>
          </a:p>
        </p:txBody>
      </p:sp>
      <p:sp>
        <p:nvSpPr>
          <p:cNvPr id="410" name="Google Shape;410;p31"/>
          <p:cNvSpPr/>
          <p:nvPr/>
        </p:nvSpPr>
        <p:spPr>
          <a:xfrm>
            <a:off x="4830725" y="4938600"/>
            <a:ext cx="1679100" cy="1411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92"/>
        <p:cNvGrpSpPr/>
        <p:nvPr/>
      </p:nvGrpSpPr>
      <p:grpSpPr>
        <a:xfrm>
          <a:off x="0" y="0"/>
          <a:ext cx="0" cy="0"/>
          <a:chOff x="0" y="0"/>
          <a:chExt cx="0" cy="0"/>
        </a:xfrm>
      </p:grpSpPr>
      <p:sp>
        <p:nvSpPr>
          <p:cNvPr id="93" name="Google Shape;93;p14"/>
          <p:cNvSpPr/>
          <p:nvPr/>
        </p:nvSpPr>
        <p:spPr>
          <a:xfrm>
            <a:off x="465778" y="391749"/>
            <a:ext cx="11350200" cy="6466200"/>
          </a:xfrm>
          <a:prstGeom prst="round2SameRect">
            <a:avLst>
              <a:gd name="adj1" fmla="val 5121"/>
              <a:gd name="adj2" fmla="val 0"/>
            </a:avLst>
          </a:prstGeom>
          <a:solidFill>
            <a:srgbClr val="FAEFE2"/>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94" name="Google Shape;94;p14"/>
          <p:cNvSpPr/>
          <p:nvPr/>
        </p:nvSpPr>
        <p:spPr>
          <a:xfrm>
            <a:off x="464457" y="1261422"/>
            <a:ext cx="11350200" cy="5596527"/>
          </a:xfrm>
          <a:prstGeom prst="round2SameRect">
            <a:avLst>
              <a:gd name="adj1" fmla="val 5592"/>
              <a:gd name="adj2" fmla="val 0"/>
            </a:avLst>
          </a:prstGeom>
          <a:solidFill>
            <a:srgbClr val="46382C"/>
          </a:solidFill>
          <a:ln w="22225" cap="flat" cmpd="sng">
            <a:solidFill>
              <a:srgbClr val="46382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95" name="Google Shape;95;p14"/>
          <p:cNvSpPr txBox="1"/>
          <p:nvPr/>
        </p:nvSpPr>
        <p:spPr>
          <a:xfrm>
            <a:off x="933875" y="432350"/>
            <a:ext cx="3150600" cy="9390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Clr>
                <a:schemeClr val="dk1"/>
              </a:buClr>
              <a:buFont typeface="Arial"/>
              <a:buNone/>
            </a:pPr>
            <a:r>
              <a:rPr lang="en-US" sz="4800" b="1">
                <a:solidFill>
                  <a:srgbClr val="46382C"/>
                </a:solidFill>
                <a:latin typeface="Do Hyeon"/>
                <a:ea typeface="Do Hyeon"/>
                <a:cs typeface="Do Hyeon"/>
                <a:sym typeface="Do Hyeon"/>
              </a:rPr>
              <a:t>목 </a:t>
            </a:r>
            <a:r>
              <a:rPr lang="en-US" sz="4900" b="1">
                <a:solidFill>
                  <a:srgbClr val="46382C"/>
                </a:solidFill>
                <a:latin typeface="Do Hyeon"/>
                <a:ea typeface="Do Hyeon"/>
                <a:cs typeface="Do Hyeon"/>
                <a:sym typeface="Do Hyeon"/>
              </a:rPr>
              <a:t>차</a:t>
            </a:r>
            <a:endParaRPr sz="3900" b="1">
              <a:solidFill>
                <a:srgbClr val="46382C"/>
              </a:solidFill>
              <a:latin typeface="Do Hyeon"/>
              <a:ea typeface="Do Hyeon"/>
              <a:cs typeface="Do Hyeon"/>
              <a:sym typeface="Do Hyeon"/>
            </a:endParaRPr>
          </a:p>
        </p:txBody>
      </p:sp>
      <p:grpSp>
        <p:nvGrpSpPr>
          <p:cNvPr id="96" name="Google Shape;96;p14"/>
          <p:cNvGrpSpPr/>
          <p:nvPr/>
        </p:nvGrpSpPr>
        <p:grpSpPr>
          <a:xfrm>
            <a:off x="2582100" y="1800000"/>
            <a:ext cx="8428200" cy="4739925"/>
            <a:chOff x="2277300" y="1800000"/>
            <a:chExt cx="8428200" cy="4739925"/>
          </a:xfrm>
        </p:grpSpPr>
        <p:sp>
          <p:nvSpPr>
            <p:cNvPr id="97" name="Google Shape;97;p14"/>
            <p:cNvSpPr txBox="1"/>
            <p:nvPr/>
          </p:nvSpPr>
          <p:spPr>
            <a:xfrm>
              <a:off x="2277300" y="1800025"/>
              <a:ext cx="2179200" cy="4770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rgbClr val="FAEFE2"/>
                </a:buClr>
                <a:buSzPts val="1900"/>
                <a:buFont typeface="Malgun Gothic"/>
                <a:buAutoNum type="arabicPeriod"/>
              </a:pPr>
              <a:r>
                <a:rPr lang="en-US" sz="1900" b="1">
                  <a:solidFill>
                    <a:srgbClr val="FAEFE2"/>
                  </a:solidFill>
                  <a:latin typeface="Malgun Gothic"/>
                  <a:ea typeface="Malgun Gothic"/>
                  <a:cs typeface="Malgun Gothic"/>
                  <a:sym typeface="Malgun Gothic"/>
                </a:rPr>
                <a:t>팀원소개</a:t>
              </a:r>
              <a:endParaRPr sz="1900" b="1">
                <a:solidFill>
                  <a:srgbClr val="FAEFE2"/>
                </a:solidFill>
                <a:latin typeface="Malgun Gothic"/>
                <a:ea typeface="Malgun Gothic"/>
                <a:cs typeface="Malgun Gothic"/>
                <a:sym typeface="Malgun Gothic"/>
              </a:endParaRPr>
            </a:p>
          </p:txBody>
        </p:sp>
        <p:sp>
          <p:nvSpPr>
            <p:cNvPr id="98" name="Google Shape;98;p14"/>
            <p:cNvSpPr txBox="1"/>
            <p:nvPr/>
          </p:nvSpPr>
          <p:spPr>
            <a:xfrm>
              <a:off x="2277300" y="2517838"/>
              <a:ext cx="21792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rgbClr val="FAEFE2"/>
                  </a:solidFill>
                  <a:latin typeface="Malgun Gothic"/>
                  <a:ea typeface="Malgun Gothic"/>
                  <a:cs typeface="Malgun Gothic"/>
                  <a:sym typeface="Malgun Gothic"/>
                </a:rPr>
                <a:t>2.	기획의도</a:t>
              </a:r>
              <a:endParaRPr sz="1900" b="1">
                <a:solidFill>
                  <a:srgbClr val="FAEFE2"/>
                </a:solidFill>
                <a:latin typeface="Malgun Gothic"/>
                <a:ea typeface="Malgun Gothic"/>
                <a:cs typeface="Malgun Gothic"/>
                <a:sym typeface="Malgun Gothic"/>
              </a:endParaRPr>
            </a:p>
          </p:txBody>
        </p:sp>
        <p:sp>
          <p:nvSpPr>
            <p:cNvPr id="99" name="Google Shape;99;p14"/>
            <p:cNvSpPr txBox="1"/>
            <p:nvPr/>
          </p:nvSpPr>
          <p:spPr>
            <a:xfrm>
              <a:off x="2277300" y="3246675"/>
              <a:ext cx="4098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rgbClr val="FAEFE2"/>
                  </a:solidFill>
                  <a:latin typeface="Malgun Gothic"/>
                  <a:ea typeface="Malgun Gothic"/>
                  <a:cs typeface="Malgun Gothic"/>
                  <a:sym typeface="Malgun Gothic"/>
                </a:rPr>
                <a:t>3. 	벤치마킹</a:t>
              </a:r>
              <a:endParaRPr sz="1900" b="1">
                <a:solidFill>
                  <a:srgbClr val="FAEFE2"/>
                </a:solidFill>
                <a:latin typeface="Malgun Gothic"/>
                <a:ea typeface="Malgun Gothic"/>
                <a:cs typeface="Malgun Gothic"/>
                <a:sym typeface="Malgun Gothic"/>
              </a:endParaRPr>
            </a:p>
          </p:txBody>
        </p:sp>
        <p:sp>
          <p:nvSpPr>
            <p:cNvPr id="100" name="Google Shape;100;p14"/>
            <p:cNvSpPr txBox="1"/>
            <p:nvPr/>
          </p:nvSpPr>
          <p:spPr>
            <a:xfrm>
              <a:off x="2277300" y="3975525"/>
              <a:ext cx="4098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rgbClr val="FAEFE2"/>
                  </a:solidFill>
                  <a:latin typeface="Malgun Gothic"/>
                  <a:ea typeface="Malgun Gothic"/>
                  <a:cs typeface="Malgun Gothic"/>
                  <a:sym typeface="Malgun Gothic"/>
                </a:rPr>
                <a:t>4.	Lean Canvas</a:t>
              </a:r>
              <a:endParaRPr sz="1900" b="1">
                <a:solidFill>
                  <a:srgbClr val="FAEFE2"/>
                </a:solidFill>
                <a:latin typeface="Malgun Gothic"/>
                <a:ea typeface="Malgun Gothic"/>
                <a:cs typeface="Malgun Gothic"/>
                <a:sym typeface="Malgun Gothic"/>
              </a:endParaRPr>
            </a:p>
          </p:txBody>
        </p:sp>
        <p:sp>
          <p:nvSpPr>
            <p:cNvPr id="101" name="Google Shape;101;p14"/>
            <p:cNvSpPr txBox="1"/>
            <p:nvPr/>
          </p:nvSpPr>
          <p:spPr>
            <a:xfrm>
              <a:off x="2277300" y="4638288"/>
              <a:ext cx="4098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rgbClr val="FAEFE2"/>
                  </a:solidFill>
                  <a:latin typeface="Malgun Gothic"/>
                  <a:ea typeface="Malgun Gothic"/>
                  <a:cs typeface="Malgun Gothic"/>
                  <a:sym typeface="Malgun Gothic"/>
                </a:rPr>
                <a:t>5.	사용자 요구사항</a:t>
              </a:r>
              <a:endParaRPr sz="1900" b="1">
                <a:solidFill>
                  <a:srgbClr val="FAEFE2"/>
                </a:solidFill>
                <a:latin typeface="Malgun Gothic"/>
                <a:ea typeface="Malgun Gothic"/>
                <a:cs typeface="Malgun Gothic"/>
                <a:sym typeface="Malgun Gothic"/>
              </a:endParaRPr>
            </a:p>
          </p:txBody>
        </p:sp>
        <p:sp>
          <p:nvSpPr>
            <p:cNvPr id="102" name="Google Shape;102;p14"/>
            <p:cNvSpPr txBox="1"/>
            <p:nvPr/>
          </p:nvSpPr>
          <p:spPr>
            <a:xfrm>
              <a:off x="2277300" y="5345100"/>
              <a:ext cx="4098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rgbClr val="FAEFE2"/>
                  </a:solidFill>
                  <a:latin typeface="Malgun Gothic"/>
                  <a:ea typeface="Malgun Gothic"/>
                  <a:cs typeface="Malgun Gothic"/>
                  <a:sym typeface="Malgun Gothic"/>
                </a:rPr>
                <a:t>6.	Use Case</a:t>
              </a:r>
              <a:endParaRPr sz="1900" b="1">
                <a:solidFill>
                  <a:srgbClr val="FAEFE2"/>
                </a:solidFill>
                <a:latin typeface="Malgun Gothic"/>
                <a:ea typeface="Malgun Gothic"/>
                <a:cs typeface="Malgun Gothic"/>
                <a:sym typeface="Malgun Gothic"/>
              </a:endParaRPr>
            </a:p>
          </p:txBody>
        </p:sp>
        <p:sp>
          <p:nvSpPr>
            <p:cNvPr id="103" name="Google Shape;103;p14"/>
            <p:cNvSpPr txBox="1"/>
            <p:nvPr/>
          </p:nvSpPr>
          <p:spPr>
            <a:xfrm>
              <a:off x="2277300" y="6051900"/>
              <a:ext cx="4098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rgbClr val="FAEFE2"/>
                  </a:solidFill>
                  <a:latin typeface="Malgun Gothic"/>
                  <a:ea typeface="Malgun Gothic"/>
                  <a:cs typeface="Malgun Gothic"/>
                  <a:sym typeface="Malgun Gothic"/>
                </a:rPr>
                <a:t>7.	ERD</a:t>
              </a:r>
              <a:endParaRPr sz="1900" b="1">
                <a:solidFill>
                  <a:srgbClr val="FAEFE2"/>
                </a:solidFill>
                <a:latin typeface="Malgun Gothic"/>
                <a:ea typeface="Malgun Gothic"/>
                <a:cs typeface="Malgun Gothic"/>
                <a:sym typeface="Malgun Gothic"/>
              </a:endParaRPr>
            </a:p>
          </p:txBody>
        </p:sp>
        <p:grpSp>
          <p:nvGrpSpPr>
            <p:cNvPr id="104" name="Google Shape;104;p14"/>
            <p:cNvGrpSpPr/>
            <p:nvPr/>
          </p:nvGrpSpPr>
          <p:grpSpPr>
            <a:xfrm>
              <a:off x="6606900" y="1800000"/>
              <a:ext cx="4098600" cy="4739925"/>
              <a:chOff x="7292700" y="1647600"/>
              <a:chExt cx="4098600" cy="4739925"/>
            </a:xfrm>
          </p:grpSpPr>
          <p:sp>
            <p:nvSpPr>
              <p:cNvPr id="105" name="Google Shape;105;p14"/>
              <p:cNvSpPr txBox="1"/>
              <p:nvPr/>
            </p:nvSpPr>
            <p:spPr>
              <a:xfrm>
                <a:off x="7292700" y="1647600"/>
                <a:ext cx="4098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rgbClr val="FAEFE2"/>
                    </a:solidFill>
                    <a:latin typeface="Malgun Gothic"/>
                    <a:ea typeface="Malgun Gothic"/>
                    <a:cs typeface="Malgun Gothic"/>
                    <a:sym typeface="Malgun Gothic"/>
                  </a:rPr>
                  <a:t>8.	플랫폼 구상도</a:t>
                </a:r>
                <a:endParaRPr sz="1900" b="1">
                  <a:solidFill>
                    <a:srgbClr val="FAEFE2"/>
                  </a:solidFill>
                  <a:latin typeface="Malgun Gothic"/>
                  <a:ea typeface="Malgun Gothic"/>
                  <a:cs typeface="Malgun Gothic"/>
                  <a:sym typeface="Malgun Gothic"/>
                </a:endParaRPr>
              </a:p>
            </p:txBody>
          </p:sp>
          <p:sp>
            <p:nvSpPr>
              <p:cNvPr id="106" name="Google Shape;106;p14"/>
              <p:cNvSpPr txBox="1"/>
              <p:nvPr/>
            </p:nvSpPr>
            <p:spPr>
              <a:xfrm>
                <a:off x="7292700" y="2358088"/>
                <a:ext cx="4098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rgbClr val="FAEFE2"/>
                    </a:solidFill>
                    <a:latin typeface="Malgun Gothic"/>
                    <a:ea typeface="Malgun Gothic"/>
                    <a:cs typeface="Malgun Gothic"/>
                    <a:sym typeface="Malgun Gothic"/>
                  </a:rPr>
                  <a:t>9.	사용 기술</a:t>
                </a:r>
                <a:endParaRPr sz="1900" b="1">
                  <a:solidFill>
                    <a:srgbClr val="FAEFE2"/>
                  </a:solidFill>
                  <a:latin typeface="Malgun Gothic"/>
                  <a:ea typeface="Malgun Gothic"/>
                  <a:cs typeface="Malgun Gothic"/>
                  <a:sym typeface="Malgun Gothic"/>
                </a:endParaRPr>
              </a:p>
            </p:txBody>
          </p:sp>
          <p:sp>
            <p:nvSpPr>
              <p:cNvPr id="107" name="Google Shape;107;p14"/>
              <p:cNvSpPr txBox="1"/>
              <p:nvPr/>
            </p:nvSpPr>
            <p:spPr>
              <a:xfrm>
                <a:off x="7292700" y="3068575"/>
                <a:ext cx="4098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rgbClr val="FAEFE2"/>
                    </a:solidFill>
                    <a:latin typeface="Malgun Gothic"/>
                    <a:ea typeface="Malgun Gothic"/>
                    <a:cs typeface="Malgun Gothic"/>
                    <a:sym typeface="Malgun Gothic"/>
                  </a:rPr>
                  <a:t>10.	기타</a:t>
                </a:r>
                <a:endParaRPr sz="1900" b="1">
                  <a:solidFill>
                    <a:srgbClr val="FAEFE2"/>
                  </a:solidFill>
                  <a:latin typeface="Malgun Gothic"/>
                  <a:ea typeface="Malgun Gothic"/>
                  <a:cs typeface="Malgun Gothic"/>
                  <a:sym typeface="Malgun Gothic"/>
                </a:endParaRPr>
              </a:p>
            </p:txBody>
          </p:sp>
          <p:sp>
            <p:nvSpPr>
              <p:cNvPr id="108" name="Google Shape;108;p14"/>
              <p:cNvSpPr txBox="1"/>
              <p:nvPr/>
            </p:nvSpPr>
            <p:spPr>
              <a:xfrm>
                <a:off x="7292700" y="3779063"/>
                <a:ext cx="4098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rgbClr val="FAEFE2"/>
                    </a:solidFill>
                    <a:latin typeface="Malgun Gothic"/>
                    <a:ea typeface="Malgun Gothic"/>
                    <a:cs typeface="Malgun Gothic"/>
                    <a:sym typeface="Malgun Gothic"/>
                  </a:rPr>
                  <a:t>11.	주요 기능</a:t>
                </a:r>
                <a:endParaRPr sz="1900" b="1">
                  <a:solidFill>
                    <a:srgbClr val="FAEFE2"/>
                  </a:solidFill>
                  <a:latin typeface="Malgun Gothic"/>
                  <a:ea typeface="Malgun Gothic"/>
                  <a:cs typeface="Malgun Gothic"/>
                  <a:sym typeface="Malgun Gothic"/>
                </a:endParaRPr>
              </a:p>
            </p:txBody>
          </p:sp>
          <p:sp>
            <p:nvSpPr>
              <p:cNvPr id="109" name="Google Shape;109;p14"/>
              <p:cNvSpPr txBox="1"/>
              <p:nvPr/>
            </p:nvSpPr>
            <p:spPr>
              <a:xfrm>
                <a:off x="7292700" y="4489550"/>
                <a:ext cx="4098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rgbClr val="FAEFE2"/>
                    </a:solidFill>
                    <a:latin typeface="Malgun Gothic"/>
                    <a:ea typeface="Malgun Gothic"/>
                    <a:cs typeface="Malgun Gothic"/>
                    <a:sym typeface="Malgun Gothic"/>
                  </a:rPr>
                  <a:t>12.	소스코드</a:t>
                </a:r>
                <a:endParaRPr sz="1900" b="1">
                  <a:solidFill>
                    <a:srgbClr val="FAEFE2"/>
                  </a:solidFill>
                  <a:latin typeface="Malgun Gothic"/>
                  <a:ea typeface="Malgun Gothic"/>
                  <a:cs typeface="Malgun Gothic"/>
                  <a:sym typeface="Malgun Gothic"/>
                </a:endParaRPr>
              </a:p>
            </p:txBody>
          </p:sp>
          <p:sp>
            <p:nvSpPr>
              <p:cNvPr id="110" name="Google Shape;110;p14"/>
              <p:cNvSpPr txBox="1"/>
              <p:nvPr/>
            </p:nvSpPr>
            <p:spPr>
              <a:xfrm>
                <a:off x="7292700" y="5200038"/>
                <a:ext cx="4098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rgbClr val="FAEFE2"/>
                    </a:solidFill>
                    <a:latin typeface="Malgun Gothic"/>
                    <a:ea typeface="Malgun Gothic"/>
                    <a:cs typeface="Malgun Gothic"/>
                    <a:sym typeface="Malgun Gothic"/>
                  </a:rPr>
                  <a:t>13.	결과</a:t>
                </a:r>
                <a:endParaRPr sz="1900" b="1">
                  <a:solidFill>
                    <a:srgbClr val="FAEFE2"/>
                  </a:solidFill>
                  <a:latin typeface="Malgun Gothic"/>
                  <a:ea typeface="Malgun Gothic"/>
                  <a:cs typeface="Malgun Gothic"/>
                  <a:sym typeface="Malgun Gothic"/>
                </a:endParaRPr>
              </a:p>
            </p:txBody>
          </p:sp>
          <p:sp>
            <p:nvSpPr>
              <p:cNvPr id="111" name="Google Shape;111;p14"/>
              <p:cNvSpPr txBox="1"/>
              <p:nvPr/>
            </p:nvSpPr>
            <p:spPr>
              <a:xfrm>
                <a:off x="7292700" y="5910525"/>
                <a:ext cx="4098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rgbClr val="FAEFE2"/>
                    </a:solidFill>
                    <a:latin typeface="Malgun Gothic"/>
                    <a:ea typeface="Malgun Gothic"/>
                    <a:cs typeface="Malgun Gothic"/>
                    <a:sym typeface="Malgun Gothic"/>
                  </a:rPr>
                  <a:t>14.	후기</a:t>
                </a:r>
                <a:endParaRPr sz="1900" b="1">
                  <a:solidFill>
                    <a:srgbClr val="FAEFE2"/>
                  </a:solidFill>
                  <a:latin typeface="Malgun Gothic"/>
                  <a:ea typeface="Malgun Gothic"/>
                  <a:cs typeface="Malgun Gothic"/>
                  <a:sym typeface="Malgun Gothic"/>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449"/>
        <p:cNvGrpSpPr/>
        <p:nvPr/>
      </p:nvGrpSpPr>
      <p:grpSpPr>
        <a:xfrm>
          <a:off x="0" y="0"/>
          <a:ext cx="0" cy="0"/>
          <a:chOff x="0" y="0"/>
          <a:chExt cx="0" cy="0"/>
        </a:xfrm>
      </p:grpSpPr>
      <p:sp>
        <p:nvSpPr>
          <p:cNvPr id="450" name="Google Shape;450;p32"/>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451" name="Google Shape;451;p32"/>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cxnSp>
        <p:nvCxnSpPr>
          <p:cNvPr id="452" name="Google Shape;452;p32"/>
          <p:cNvCxnSpPr/>
          <p:nvPr/>
        </p:nvCxnSpPr>
        <p:spPr>
          <a:xfrm>
            <a:off x="2092700" y="2301725"/>
            <a:ext cx="8093700" cy="0"/>
          </a:xfrm>
          <a:prstGeom prst="straightConnector1">
            <a:avLst/>
          </a:prstGeom>
          <a:noFill/>
          <a:ln w="152400" cap="flat" cmpd="sng">
            <a:solidFill>
              <a:srgbClr val="FAEFE2"/>
            </a:solidFill>
            <a:prstDash val="solid"/>
            <a:round/>
            <a:headEnd type="none" w="med" len="med"/>
            <a:tailEnd type="none" w="med" len="med"/>
          </a:ln>
        </p:spPr>
      </p:cxnSp>
      <p:pic>
        <p:nvPicPr>
          <p:cNvPr id="453" name="Google Shape;453;p3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92700" y="1102658"/>
            <a:ext cx="1765956" cy="1765956"/>
          </a:xfrm>
          <a:prstGeom prst="rect">
            <a:avLst/>
          </a:prstGeom>
          <a:noFill/>
          <a:ln>
            <a:noFill/>
          </a:ln>
        </p:spPr>
      </p:pic>
      <p:sp>
        <p:nvSpPr>
          <p:cNvPr id="454" name="Google Shape;454;p32"/>
          <p:cNvSpPr txBox="1"/>
          <p:nvPr/>
        </p:nvSpPr>
        <p:spPr>
          <a:xfrm>
            <a:off x="5209125" y="2967300"/>
            <a:ext cx="4773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rgbClr val="FAEFE2"/>
                </a:solidFill>
                <a:latin typeface="Malgun Gothic"/>
                <a:ea typeface="Malgun Gothic"/>
                <a:cs typeface="Malgun Gothic"/>
                <a:sym typeface="Malgun Gothic"/>
              </a:rPr>
              <a:t>ERD</a:t>
            </a:r>
            <a:endParaRPr sz="4800" b="1">
              <a:solidFill>
                <a:srgbClr val="FAEFE2"/>
              </a:solidFill>
              <a:latin typeface="Malgun Gothic"/>
              <a:ea typeface="Malgun Gothic"/>
              <a:cs typeface="Malgun Gothic"/>
              <a:sym typeface="Malgun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458"/>
        <p:cNvGrpSpPr/>
        <p:nvPr/>
      </p:nvGrpSpPr>
      <p:grpSpPr>
        <a:xfrm>
          <a:off x="0" y="0"/>
          <a:ext cx="0" cy="0"/>
          <a:chOff x="0" y="0"/>
          <a:chExt cx="0" cy="0"/>
        </a:xfrm>
      </p:grpSpPr>
      <p:sp>
        <p:nvSpPr>
          <p:cNvPr id="459" name="Google Shape;459;p33"/>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460" name="Google Shape;460;p33"/>
          <p:cNvSpPr/>
          <p:nvPr/>
        </p:nvSpPr>
        <p:spPr>
          <a:xfrm>
            <a:off x="464450" y="1069725"/>
            <a:ext cx="11350200" cy="5788361"/>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461" name="Google Shape;461;p33"/>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462" name="Google Shape;462;p33"/>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논리모델</a:t>
            </a:r>
            <a:endParaRPr sz="3000" b="1">
              <a:solidFill>
                <a:srgbClr val="FAEFE2"/>
              </a:solidFill>
              <a:latin typeface="Malgun Gothic"/>
              <a:ea typeface="Malgun Gothic"/>
              <a:cs typeface="Malgun Gothic"/>
              <a:sym typeface="Malgun Gothic"/>
            </a:endParaRPr>
          </a:p>
        </p:txBody>
      </p:sp>
      <p:pic>
        <p:nvPicPr>
          <p:cNvPr id="463" name="Google Shape;463;p3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065525" y="1172350"/>
            <a:ext cx="5865600" cy="5604075"/>
          </a:xfrm>
          <a:prstGeom prst="rect">
            <a:avLst/>
          </a:prstGeom>
          <a:noFill/>
          <a:ln w="22225" cap="flat" cmpd="sng">
            <a:solidFill>
              <a:schemeClr val="lt1"/>
            </a:solidFill>
            <a:prstDash val="solid"/>
            <a:miter lim="8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0"/>
                                        </p:tgtEl>
                                        <p:attrNameLst>
                                          <p:attrName>style.visibility</p:attrName>
                                        </p:attrNameLst>
                                      </p:cBhvr>
                                      <p:to>
                                        <p:strVal val="visible"/>
                                      </p:to>
                                    </p:set>
                                    <p:animEffect transition="in" filter="fade">
                                      <p:cBhvr>
                                        <p:cTn id="7" dur="1000"/>
                                        <p:tgtEl>
                                          <p:spTgt spid="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467"/>
        <p:cNvGrpSpPr/>
        <p:nvPr/>
      </p:nvGrpSpPr>
      <p:grpSpPr>
        <a:xfrm>
          <a:off x="0" y="0"/>
          <a:ext cx="0" cy="0"/>
          <a:chOff x="0" y="0"/>
          <a:chExt cx="0" cy="0"/>
        </a:xfrm>
      </p:grpSpPr>
      <p:sp>
        <p:nvSpPr>
          <p:cNvPr id="468" name="Google Shape;468;p34"/>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469" name="Google Shape;469;p34"/>
          <p:cNvSpPr/>
          <p:nvPr/>
        </p:nvSpPr>
        <p:spPr>
          <a:xfrm>
            <a:off x="464450" y="1069725"/>
            <a:ext cx="11350200" cy="5788275"/>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470" name="Google Shape;470;p34"/>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471" name="Google Shape;471;p34"/>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물리모델</a:t>
            </a:r>
            <a:endParaRPr sz="3000" b="1">
              <a:solidFill>
                <a:srgbClr val="FAEFE2"/>
              </a:solidFill>
              <a:latin typeface="Malgun Gothic"/>
              <a:ea typeface="Malgun Gothic"/>
              <a:cs typeface="Malgun Gothic"/>
              <a:sym typeface="Malgun Gothic"/>
            </a:endParaRPr>
          </a:p>
        </p:txBody>
      </p:sp>
      <p:pic>
        <p:nvPicPr>
          <p:cNvPr id="472" name="Google Shape;472;p3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056490" y="1214438"/>
            <a:ext cx="5861303" cy="5605273"/>
          </a:xfrm>
          <a:prstGeom prst="rect">
            <a:avLst/>
          </a:prstGeom>
          <a:noFill/>
          <a:ln w="22225" cap="flat" cmpd="sng">
            <a:solidFill>
              <a:schemeClr val="lt1"/>
            </a:solidFill>
            <a:prstDash val="solid"/>
            <a:miter lim="8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9"/>
                                        </p:tgtEl>
                                        <p:attrNameLst>
                                          <p:attrName>style.visibility</p:attrName>
                                        </p:attrNameLst>
                                      </p:cBhvr>
                                      <p:to>
                                        <p:strVal val="visible"/>
                                      </p:to>
                                    </p:set>
                                    <p:animEffect transition="in" filter="fade">
                                      <p:cBhvr>
                                        <p:cTn id="7" dur="1000"/>
                                        <p:tgtEl>
                                          <p:spTgt spid="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476"/>
        <p:cNvGrpSpPr/>
        <p:nvPr/>
      </p:nvGrpSpPr>
      <p:grpSpPr>
        <a:xfrm>
          <a:off x="0" y="0"/>
          <a:ext cx="0" cy="0"/>
          <a:chOff x="0" y="0"/>
          <a:chExt cx="0" cy="0"/>
        </a:xfrm>
      </p:grpSpPr>
      <p:sp>
        <p:nvSpPr>
          <p:cNvPr id="477" name="Google Shape;477;p35"/>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478" name="Google Shape;478;p35"/>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cxnSp>
        <p:nvCxnSpPr>
          <p:cNvPr id="479" name="Google Shape;479;p35"/>
          <p:cNvCxnSpPr/>
          <p:nvPr/>
        </p:nvCxnSpPr>
        <p:spPr>
          <a:xfrm>
            <a:off x="2092700" y="2301725"/>
            <a:ext cx="8093700" cy="0"/>
          </a:xfrm>
          <a:prstGeom prst="straightConnector1">
            <a:avLst/>
          </a:prstGeom>
          <a:noFill/>
          <a:ln w="152400" cap="flat" cmpd="sng">
            <a:solidFill>
              <a:srgbClr val="FAEFE2"/>
            </a:solidFill>
            <a:prstDash val="solid"/>
            <a:round/>
            <a:headEnd type="none" w="med" len="med"/>
            <a:tailEnd type="none" w="med" len="med"/>
          </a:ln>
        </p:spPr>
      </p:cxnSp>
      <p:pic>
        <p:nvPicPr>
          <p:cNvPr id="480" name="Google Shape;480;p3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92700" y="1102658"/>
            <a:ext cx="1765956" cy="1765956"/>
          </a:xfrm>
          <a:prstGeom prst="rect">
            <a:avLst/>
          </a:prstGeom>
          <a:noFill/>
          <a:ln>
            <a:noFill/>
          </a:ln>
        </p:spPr>
      </p:pic>
      <p:sp>
        <p:nvSpPr>
          <p:cNvPr id="481" name="Google Shape;481;p35"/>
          <p:cNvSpPr txBox="1"/>
          <p:nvPr/>
        </p:nvSpPr>
        <p:spPr>
          <a:xfrm>
            <a:off x="3886400" y="2967300"/>
            <a:ext cx="4773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rgbClr val="FAEFE2"/>
                </a:solidFill>
                <a:latin typeface="Malgun Gothic"/>
                <a:ea typeface="Malgun Gothic"/>
                <a:cs typeface="Malgun Gothic"/>
                <a:sym typeface="Malgun Gothic"/>
              </a:rPr>
              <a:t>플랫폼 구상도</a:t>
            </a:r>
            <a:endParaRPr sz="4800" b="1">
              <a:solidFill>
                <a:srgbClr val="FAEFE2"/>
              </a:solidFill>
              <a:latin typeface="Malgun Gothic"/>
              <a:ea typeface="Malgun Gothic"/>
              <a:cs typeface="Malgun Gothic"/>
              <a:sym typeface="Malgun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485"/>
        <p:cNvGrpSpPr/>
        <p:nvPr/>
      </p:nvGrpSpPr>
      <p:grpSpPr>
        <a:xfrm>
          <a:off x="0" y="0"/>
          <a:ext cx="0" cy="0"/>
          <a:chOff x="0" y="0"/>
          <a:chExt cx="0" cy="0"/>
        </a:xfrm>
      </p:grpSpPr>
      <p:sp>
        <p:nvSpPr>
          <p:cNvPr id="486" name="Google Shape;486;p36"/>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487" name="Google Shape;487;p36"/>
          <p:cNvSpPr/>
          <p:nvPr/>
        </p:nvSpPr>
        <p:spPr>
          <a:xfrm>
            <a:off x="464450" y="1069725"/>
            <a:ext cx="11350200" cy="5788275"/>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488" name="Google Shape;488;p36"/>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489" name="Google Shape;489;p36"/>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플랫폼 구상도</a:t>
            </a:r>
            <a:endParaRPr sz="3000" b="1">
              <a:solidFill>
                <a:srgbClr val="FAEFE2"/>
              </a:solidFill>
              <a:latin typeface="Malgun Gothic"/>
              <a:ea typeface="Malgun Gothic"/>
              <a:cs typeface="Malgun Gothic"/>
              <a:sym typeface="Malgun Gothic"/>
            </a:endParaRPr>
          </a:p>
        </p:txBody>
      </p:sp>
      <p:pic>
        <p:nvPicPr>
          <p:cNvPr id="490" name="Google Shape;490;p36"/>
          <p:cNvPicPr preferRelativeResize="0"/>
          <p:nvPr/>
        </p:nvPicPr>
        <p:blipFill>
          <a:blip r:embed="rId3">
            <a:alphaModFix/>
          </a:blip>
          <a:stretch>
            <a:fillRect/>
          </a:stretch>
        </p:blipFill>
        <p:spPr>
          <a:xfrm>
            <a:off x="4957238" y="1776038"/>
            <a:ext cx="2143125" cy="2143125"/>
          </a:xfrm>
          <a:prstGeom prst="rect">
            <a:avLst/>
          </a:prstGeom>
          <a:noFill/>
          <a:ln>
            <a:noFill/>
          </a:ln>
        </p:spPr>
      </p:pic>
      <p:pic>
        <p:nvPicPr>
          <p:cNvPr id="491" name="Google Shape;491;p36"/>
          <p:cNvPicPr preferRelativeResize="0"/>
          <p:nvPr/>
        </p:nvPicPr>
        <p:blipFill>
          <a:blip r:embed="rId4">
            <a:alphaModFix/>
          </a:blip>
          <a:stretch>
            <a:fillRect/>
          </a:stretch>
        </p:blipFill>
        <p:spPr>
          <a:xfrm>
            <a:off x="2228650" y="4692375"/>
            <a:ext cx="2476500" cy="857250"/>
          </a:xfrm>
          <a:prstGeom prst="rect">
            <a:avLst/>
          </a:prstGeom>
          <a:noFill/>
          <a:ln w="22225" cap="flat" cmpd="sng">
            <a:solidFill>
              <a:schemeClr val="lt1"/>
            </a:solidFill>
            <a:prstDash val="solid"/>
            <a:miter lim="8000"/>
            <a:headEnd type="none" w="sm" len="sm"/>
            <a:tailEnd type="none" w="sm" len="sm"/>
          </a:ln>
        </p:spPr>
      </p:pic>
      <p:pic>
        <p:nvPicPr>
          <p:cNvPr id="492" name="Google Shape;492;p36"/>
          <p:cNvPicPr preferRelativeResize="0"/>
          <p:nvPr/>
        </p:nvPicPr>
        <p:blipFill>
          <a:blip r:embed="rId5">
            <a:alphaModFix/>
          </a:blip>
          <a:stretch>
            <a:fillRect/>
          </a:stretch>
        </p:blipFill>
        <p:spPr>
          <a:xfrm>
            <a:off x="7610038" y="4463775"/>
            <a:ext cx="1733550" cy="1314450"/>
          </a:xfrm>
          <a:prstGeom prst="rect">
            <a:avLst/>
          </a:prstGeom>
          <a:noFill/>
          <a:ln w="22225" cap="flat" cmpd="sng">
            <a:solidFill>
              <a:schemeClr val="lt1"/>
            </a:solidFill>
            <a:prstDash val="solid"/>
            <a:miter lim="8000"/>
            <a:headEnd type="none" w="sm" len="sm"/>
            <a:tailEnd type="none" w="sm" len="sm"/>
          </a:ln>
        </p:spPr>
      </p:pic>
      <p:cxnSp>
        <p:nvCxnSpPr>
          <p:cNvPr id="493" name="Google Shape;493;p36"/>
          <p:cNvCxnSpPr/>
          <p:nvPr/>
        </p:nvCxnSpPr>
        <p:spPr>
          <a:xfrm>
            <a:off x="7046363" y="2811600"/>
            <a:ext cx="1376400" cy="1616100"/>
          </a:xfrm>
          <a:prstGeom prst="straightConnector1">
            <a:avLst/>
          </a:prstGeom>
          <a:noFill/>
          <a:ln w="28575" cap="flat" cmpd="sng">
            <a:solidFill>
              <a:srgbClr val="3E342F"/>
            </a:solidFill>
            <a:prstDash val="solid"/>
            <a:round/>
            <a:headEnd type="none" w="med" len="med"/>
            <a:tailEnd type="triangle" w="med" len="med"/>
          </a:ln>
        </p:spPr>
      </p:cxnSp>
      <p:cxnSp>
        <p:nvCxnSpPr>
          <p:cNvPr id="494" name="Google Shape;494;p36"/>
          <p:cNvCxnSpPr>
            <a:stCxn id="492" idx="1"/>
            <a:endCxn id="491" idx="3"/>
          </p:cNvCxnSpPr>
          <p:nvPr/>
        </p:nvCxnSpPr>
        <p:spPr>
          <a:xfrm rot="10800000">
            <a:off x="4705138" y="5121000"/>
            <a:ext cx="2904900" cy="0"/>
          </a:xfrm>
          <a:prstGeom prst="straightConnector1">
            <a:avLst/>
          </a:prstGeom>
          <a:noFill/>
          <a:ln w="28575" cap="flat" cmpd="sng">
            <a:solidFill>
              <a:srgbClr val="3E342F"/>
            </a:solidFill>
            <a:prstDash val="solid"/>
            <a:round/>
            <a:headEnd type="none" w="med" len="med"/>
            <a:tailEnd type="triangle" w="med" len="med"/>
          </a:ln>
        </p:spPr>
      </p:cxnSp>
      <p:cxnSp>
        <p:nvCxnSpPr>
          <p:cNvPr id="495" name="Google Shape;495;p36"/>
          <p:cNvCxnSpPr/>
          <p:nvPr/>
        </p:nvCxnSpPr>
        <p:spPr>
          <a:xfrm rot="10800000" flipH="1">
            <a:off x="3760838" y="2901600"/>
            <a:ext cx="1386000" cy="1800000"/>
          </a:xfrm>
          <a:prstGeom prst="straightConnector1">
            <a:avLst/>
          </a:prstGeom>
          <a:noFill/>
          <a:ln w="28575" cap="flat" cmpd="sng">
            <a:solidFill>
              <a:srgbClr val="3E342F"/>
            </a:solidFill>
            <a:prstDash val="solid"/>
            <a:round/>
            <a:headEnd type="none" w="med" len="med"/>
            <a:tailEnd type="triangle" w="med" len="med"/>
          </a:ln>
        </p:spPr>
      </p:cxnSp>
      <p:cxnSp>
        <p:nvCxnSpPr>
          <p:cNvPr id="496" name="Google Shape;496;p36"/>
          <p:cNvCxnSpPr/>
          <p:nvPr/>
        </p:nvCxnSpPr>
        <p:spPr>
          <a:xfrm rot="10800000">
            <a:off x="6955800" y="2924775"/>
            <a:ext cx="1305000" cy="1539000"/>
          </a:xfrm>
          <a:prstGeom prst="straightConnector1">
            <a:avLst/>
          </a:prstGeom>
          <a:noFill/>
          <a:ln w="28575" cap="flat" cmpd="sng">
            <a:solidFill>
              <a:srgbClr val="3E342F"/>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7"/>
                                        </p:tgtEl>
                                        <p:attrNameLst>
                                          <p:attrName>style.visibility</p:attrName>
                                        </p:attrNameLst>
                                      </p:cBhvr>
                                      <p:to>
                                        <p:strVal val="visible"/>
                                      </p:to>
                                    </p:set>
                                    <p:animEffect transition="in" filter="fade">
                                      <p:cBhvr>
                                        <p:cTn id="7" dur="1000"/>
                                        <p:tgtEl>
                                          <p:spTgt spid="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500"/>
        <p:cNvGrpSpPr/>
        <p:nvPr/>
      </p:nvGrpSpPr>
      <p:grpSpPr>
        <a:xfrm>
          <a:off x="0" y="0"/>
          <a:ext cx="0" cy="0"/>
          <a:chOff x="0" y="0"/>
          <a:chExt cx="0" cy="0"/>
        </a:xfrm>
      </p:grpSpPr>
      <p:sp>
        <p:nvSpPr>
          <p:cNvPr id="501" name="Google Shape;501;p37"/>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502" name="Google Shape;502;p37"/>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cxnSp>
        <p:nvCxnSpPr>
          <p:cNvPr id="503" name="Google Shape;503;p37"/>
          <p:cNvCxnSpPr/>
          <p:nvPr/>
        </p:nvCxnSpPr>
        <p:spPr>
          <a:xfrm>
            <a:off x="2092700" y="2301725"/>
            <a:ext cx="8093700" cy="0"/>
          </a:xfrm>
          <a:prstGeom prst="straightConnector1">
            <a:avLst/>
          </a:prstGeom>
          <a:noFill/>
          <a:ln w="152400" cap="flat" cmpd="sng">
            <a:solidFill>
              <a:srgbClr val="FAEFE2"/>
            </a:solidFill>
            <a:prstDash val="solid"/>
            <a:round/>
            <a:headEnd type="none" w="med" len="med"/>
            <a:tailEnd type="none" w="med" len="med"/>
          </a:ln>
        </p:spPr>
      </p:cxnSp>
      <p:pic>
        <p:nvPicPr>
          <p:cNvPr id="504" name="Google Shape;504;p3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92700" y="1102658"/>
            <a:ext cx="1765956" cy="1765956"/>
          </a:xfrm>
          <a:prstGeom prst="rect">
            <a:avLst/>
          </a:prstGeom>
          <a:noFill/>
          <a:ln>
            <a:noFill/>
          </a:ln>
        </p:spPr>
      </p:pic>
      <p:sp>
        <p:nvSpPr>
          <p:cNvPr id="505" name="Google Shape;505;p37"/>
          <p:cNvSpPr txBox="1"/>
          <p:nvPr/>
        </p:nvSpPr>
        <p:spPr>
          <a:xfrm>
            <a:off x="4423025" y="2967300"/>
            <a:ext cx="4773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rgbClr val="FAEFE2"/>
                </a:solidFill>
                <a:latin typeface="Malgun Gothic"/>
                <a:ea typeface="Malgun Gothic"/>
                <a:cs typeface="Malgun Gothic"/>
                <a:sym typeface="Malgun Gothic"/>
              </a:rPr>
              <a:t>사용 기술</a:t>
            </a:r>
            <a:endParaRPr sz="4800" b="1">
              <a:solidFill>
                <a:srgbClr val="FAEFE2"/>
              </a:solidFill>
              <a:latin typeface="Malgun Gothic"/>
              <a:ea typeface="Malgun Gothic"/>
              <a:cs typeface="Malgun Gothic"/>
              <a:sym typeface="Malgun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509"/>
        <p:cNvGrpSpPr/>
        <p:nvPr/>
      </p:nvGrpSpPr>
      <p:grpSpPr>
        <a:xfrm>
          <a:off x="0" y="0"/>
          <a:ext cx="0" cy="0"/>
          <a:chOff x="0" y="0"/>
          <a:chExt cx="0" cy="0"/>
        </a:xfrm>
      </p:grpSpPr>
      <p:sp>
        <p:nvSpPr>
          <p:cNvPr id="510" name="Google Shape;510;p38"/>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511" name="Google Shape;511;p38"/>
          <p:cNvSpPr/>
          <p:nvPr/>
        </p:nvSpPr>
        <p:spPr>
          <a:xfrm>
            <a:off x="464450" y="1052950"/>
            <a:ext cx="11350200" cy="58050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512" name="Google Shape;512;p38"/>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513" name="Google Shape;513;p38"/>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사용기술</a:t>
            </a:r>
            <a:endParaRPr sz="2000" b="1">
              <a:solidFill>
                <a:srgbClr val="FAEFE2"/>
              </a:solidFill>
              <a:latin typeface="Malgun Gothic"/>
              <a:ea typeface="Malgun Gothic"/>
              <a:cs typeface="Malgun Gothic"/>
              <a:sym typeface="Malgun Gothic"/>
            </a:endParaRPr>
          </a:p>
        </p:txBody>
      </p:sp>
      <p:pic>
        <p:nvPicPr>
          <p:cNvPr id="514" name="Google Shape;514;p3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841888" y="1564802"/>
            <a:ext cx="1746573" cy="313479"/>
          </a:xfrm>
          <a:prstGeom prst="rect">
            <a:avLst/>
          </a:prstGeom>
          <a:noFill/>
          <a:ln>
            <a:noFill/>
          </a:ln>
        </p:spPr>
      </p:pic>
      <p:pic>
        <p:nvPicPr>
          <p:cNvPr id="515" name="Google Shape;515;p3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915559" y="3332815"/>
            <a:ext cx="658281" cy="584328"/>
          </a:xfrm>
          <a:prstGeom prst="rect">
            <a:avLst/>
          </a:prstGeom>
          <a:noFill/>
          <a:ln>
            <a:noFill/>
          </a:ln>
        </p:spPr>
      </p:pic>
      <p:pic>
        <p:nvPicPr>
          <p:cNvPr id="516" name="Google Shape;516;p3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091335" y="1376353"/>
            <a:ext cx="1260357" cy="321714"/>
          </a:xfrm>
          <a:prstGeom prst="rect">
            <a:avLst/>
          </a:prstGeom>
          <a:noFill/>
          <a:ln>
            <a:noFill/>
          </a:ln>
        </p:spPr>
      </p:pic>
      <p:pic>
        <p:nvPicPr>
          <p:cNvPr id="517" name="Google Shape;517;p38"/>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2628710" y="1383971"/>
            <a:ext cx="794533" cy="608444"/>
          </a:xfrm>
          <a:prstGeom prst="rect">
            <a:avLst/>
          </a:prstGeom>
          <a:noFill/>
          <a:ln>
            <a:noFill/>
          </a:ln>
        </p:spPr>
      </p:pic>
      <p:pic>
        <p:nvPicPr>
          <p:cNvPr id="518" name="Google Shape;518;p38"/>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9818534" y="2771326"/>
            <a:ext cx="1588886" cy="491987"/>
          </a:xfrm>
          <a:prstGeom prst="rect">
            <a:avLst/>
          </a:prstGeom>
          <a:noFill/>
          <a:ln>
            <a:noFill/>
          </a:ln>
        </p:spPr>
      </p:pic>
      <p:pic>
        <p:nvPicPr>
          <p:cNvPr id="519" name="Google Shape;519;p38"/>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8412810" y="2731975"/>
            <a:ext cx="1022200" cy="461973"/>
          </a:xfrm>
          <a:prstGeom prst="rect">
            <a:avLst/>
          </a:prstGeom>
          <a:noFill/>
          <a:ln>
            <a:noFill/>
          </a:ln>
        </p:spPr>
      </p:pic>
      <p:pic>
        <p:nvPicPr>
          <p:cNvPr id="520" name="Google Shape;520;p38"/>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2539561" y="2120884"/>
            <a:ext cx="1588887" cy="308723"/>
          </a:xfrm>
          <a:prstGeom prst="rect">
            <a:avLst/>
          </a:prstGeom>
          <a:noFill/>
          <a:ln>
            <a:noFill/>
          </a:ln>
        </p:spPr>
      </p:pic>
      <p:pic>
        <p:nvPicPr>
          <p:cNvPr id="521" name="Google Shape;521;p38"/>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9718451" y="1304616"/>
            <a:ext cx="1789050" cy="767167"/>
          </a:xfrm>
          <a:prstGeom prst="rect">
            <a:avLst/>
          </a:prstGeom>
          <a:noFill/>
          <a:ln>
            <a:noFill/>
          </a:ln>
        </p:spPr>
      </p:pic>
      <p:pic>
        <p:nvPicPr>
          <p:cNvPr id="522" name="Google Shape;522;p38" descr="Mybatis&gt; #과 $의 차이를 알아보자!"/>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7702300" y="3233610"/>
            <a:ext cx="1022215" cy="782776"/>
          </a:xfrm>
          <a:prstGeom prst="rect">
            <a:avLst/>
          </a:prstGeom>
          <a:noFill/>
          <a:ln>
            <a:noFill/>
          </a:ln>
        </p:spPr>
      </p:pic>
      <p:pic>
        <p:nvPicPr>
          <p:cNvPr id="523" name="Google Shape;523;p38"/>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10118863" y="1781861"/>
            <a:ext cx="1288550" cy="986725"/>
          </a:xfrm>
          <a:prstGeom prst="rect">
            <a:avLst/>
          </a:prstGeom>
          <a:noFill/>
          <a:ln>
            <a:noFill/>
          </a:ln>
        </p:spPr>
      </p:pic>
      <p:pic>
        <p:nvPicPr>
          <p:cNvPr id="524" name="Google Shape;524;p38"/>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8721222" y="2146580"/>
            <a:ext cx="1287529" cy="308732"/>
          </a:xfrm>
          <a:prstGeom prst="rect">
            <a:avLst/>
          </a:prstGeom>
          <a:noFill/>
          <a:ln>
            <a:noFill/>
          </a:ln>
        </p:spPr>
      </p:pic>
      <p:pic>
        <p:nvPicPr>
          <p:cNvPr id="525" name="Google Shape;525;p38"/>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1062846" y="3193366"/>
            <a:ext cx="1260358" cy="462962"/>
          </a:xfrm>
          <a:prstGeom prst="rect">
            <a:avLst/>
          </a:prstGeom>
          <a:noFill/>
          <a:ln>
            <a:noFill/>
          </a:ln>
        </p:spPr>
      </p:pic>
      <p:pic>
        <p:nvPicPr>
          <p:cNvPr id="526" name="Google Shape;526;p38"/>
          <p:cNvPicPr preferRelativeResize="0"/>
          <p:nvPr/>
        </p:nvPicPr>
        <p:blipFill>
          <a:blip r:embed="rId15" cstate="email">
            <a:alphaModFix/>
            <a:extLst>
              <a:ext uri="{28A0092B-C50C-407E-A947-70E740481C1C}">
                <a14:useLocalDpi xmlns:a14="http://schemas.microsoft.com/office/drawing/2010/main"/>
              </a:ext>
            </a:extLst>
          </a:blip>
          <a:stretch>
            <a:fillRect/>
          </a:stretch>
        </p:blipFill>
        <p:spPr>
          <a:xfrm>
            <a:off x="7125526" y="1781862"/>
            <a:ext cx="1552316" cy="891542"/>
          </a:xfrm>
          <a:prstGeom prst="rect">
            <a:avLst/>
          </a:prstGeom>
          <a:noFill/>
          <a:ln>
            <a:noFill/>
          </a:ln>
        </p:spPr>
      </p:pic>
      <p:pic>
        <p:nvPicPr>
          <p:cNvPr id="527" name="Google Shape;527;p38"/>
          <p:cNvPicPr preferRelativeResize="0"/>
          <p:nvPr/>
        </p:nvPicPr>
        <p:blipFill>
          <a:blip r:embed="rId16" cstate="email">
            <a:alphaModFix/>
            <a:extLst>
              <a:ext uri="{28A0092B-C50C-407E-A947-70E740481C1C}">
                <a14:useLocalDpi xmlns:a14="http://schemas.microsoft.com/office/drawing/2010/main"/>
              </a:ext>
            </a:extLst>
          </a:blip>
          <a:stretch>
            <a:fillRect/>
          </a:stretch>
        </p:blipFill>
        <p:spPr>
          <a:xfrm>
            <a:off x="4865959" y="2305019"/>
            <a:ext cx="1698441" cy="538458"/>
          </a:xfrm>
          <a:prstGeom prst="rect">
            <a:avLst/>
          </a:prstGeom>
          <a:noFill/>
          <a:ln>
            <a:noFill/>
          </a:ln>
        </p:spPr>
      </p:pic>
      <p:pic>
        <p:nvPicPr>
          <p:cNvPr id="528" name="Google Shape;528;p38"/>
          <p:cNvPicPr preferRelativeResize="0"/>
          <p:nvPr/>
        </p:nvPicPr>
        <p:blipFill>
          <a:blip r:embed="rId17" cstate="email">
            <a:alphaModFix/>
            <a:extLst>
              <a:ext uri="{28A0092B-C50C-407E-A947-70E740481C1C}">
                <a14:useLocalDpi xmlns:a14="http://schemas.microsoft.com/office/drawing/2010/main"/>
              </a:ext>
            </a:extLst>
          </a:blip>
          <a:stretch>
            <a:fillRect/>
          </a:stretch>
        </p:blipFill>
        <p:spPr>
          <a:xfrm>
            <a:off x="7125537" y="2506438"/>
            <a:ext cx="1552300" cy="687524"/>
          </a:xfrm>
          <a:prstGeom prst="rect">
            <a:avLst/>
          </a:prstGeom>
          <a:noFill/>
          <a:ln>
            <a:noFill/>
          </a:ln>
        </p:spPr>
      </p:pic>
      <p:pic>
        <p:nvPicPr>
          <p:cNvPr id="529" name="Google Shape;529;p38"/>
          <p:cNvPicPr preferRelativeResize="0"/>
          <p:nvPr/>
        </p:nvPicPr>
        <p:blipFill>
          <a:blip r:embed="rId18" cstate="email">
            <a:alphaModFix/>
            <a:extLst>
              <a:ext uri="{28A0092B-C50C-407E-A947-70E740481C1C}">
                <a14:useLocalDpi xmlns:a14="http://schemas.microsoft.com/office/drawing/2010/main"/>
              </a:ext>
            </a:extLst>
          </a:blip>
          <a:stretch>
            <a:fillRect/>
          </a:stretch>
        </p:blipFill>
        <p:spPr>
          <a:xfrm>
            <a:off x="5005761" y="3105482"/>
            <a:ext cx="1418832" cy="444481"/>
          </a:xfrm>
          <a:prstGeom prst="rect">
            <a:avLst/>
          </a:prstGeom>
          <a:noFill/>
          <a:ln>
            <a:noFill/>
          </a:ln>
        </p:spPr>
      </p:pic>
      <p:pic>
        <p:nvPicPr>
          <p:cNvPr id="530" name="Google Shape;530;p38"/>
          <p:cNvPicPr preferRelativeResize="0"/>
          <p:nvPr/>
        </p:nvPicPr>
        <p:blipFill>
          <a:blip r:embed="rId19" cstate="email">
            <a:alphaModFix/>
            <a:extLst>
              <a:ext uri="{28A0092B-C50C-407E-A947-70E740481C1C}">
                <a14:useLocalDpi xmlns:a14="http://schemas.microsoft.com/office/drawing/2010/main"/>
              </a:ext>
            </a:extLst>
          </a:blip>
          <a:stretch>
            <a:fillRect/>
          </a:stretch>
        </p:blipFill>
        <p:spPr>
          <a:xfrm>
            <a:off x="9818513" y="3498825"/>
            <a:ext cx="1439675" cy="321725"/>
          </a:xfrm>
          <a:prstGeom prst="rect">
            <a:avLst/>
          </a:prstGeom>
          <a:noFill/>
          <a:ln w="22225" cap="flat" cmpd="sng">
            <a:solidFill>
              <a:schemeClr val="lt1"/>
            </a:solidFill>
            <a:prstDash val="solid"/>
            <a:miter lim="8000"/>
            <a:headEnd type="none" w="sm" len="sm"/>
            <a:tailEnd type="none" w="sm" len="sm"/>
          </a:ln>
        </p:spPr>
      </p:pic>
      <p:pic>
        <p:nvPicPr>
          <p:cNvPr id="531" name="Google Shape;531;p38"/>
          <p:cNvPicPr preferRelativeResize="0"/>
          <p:nvPr/>
        </p:nvPicPr>
        <p:blipFill>
          <a:blip r:embed="rId20" cstate="email">
            <a:alphaModFix/>
            <a:extLst>
              <a:ext uri="{28A0092B-C50C-407E-A947-70E740481C1C}">
                <a14:useLocalDpi xmlns:a14="http://schemas.microsoft.com/office/drawing/2010/main"/>
              </a:ext>
            </a:extLst>
          </a:blip>
          <a:stretch>
            <a:fillRect/>
          </a:stretch>
        </p:blipFill>
        <p:spPr>
          <a:xfrm>
            <a:off x="2539541" y="3178491"/>
            <a:ext cx="759460" cy="581578"/>
          </a:xfrm>
          <a:prstGeom prst="rect">
            <a:avLst/>
          </a:prstGeom>
          <a:noFill/>
          <a:ln w="22225" cap="flat" cmpd="sng">
            <a:solidFill>
              <a:schemeClr val="lt1"/>
            </a:solidFill>
            <a:prstDash val="solid"/>
            <a:miter lim="8000"/>
            <a:headEnd type="none" w="sm" len="sm"/>
            <a:tailEnd type="none" w="sm" len="sm"/>
          </a:ln>
        </p:spPr>
      </p:pic>
      <p:pic>
        <p:nvPicPr>
          <p:cNvPr id="532" name="Google Shape;532;p38"/>
          <p:cNvPicPr preferRelativeResize="0"/>
          <p:nvPr/>
        </p:nvPicPr>
        <p:blipFill>
          <a:blip r:embed="rId21" cstate="email">
            <a:alphaModFix/>
            <a:extLst>
              <a:ext uri="{28A0092B-C50C-407E-A947-70E740481C1C}">
                <a14:useLocalDpi xmlns:a14="http://schemas.microsoft.com/office/drawing/2010/main"/>
              </a:ext>
            </a:extLst>
          </a:blip>
          <a:stretch>
            <a:fillRect/>
          </a:stretch>
        </p:blipFill>
        <p:spPr>
          <a:xfrm>
            <a:off x="1091319" y="2558053"/>
            <a:ext cx="1992966" cy="491988"/>
          </a:xfrm>
          <a:prstGeom prst="rect">
            <a:avLst/>
          </a:prstGeom>
          <a:noFill/>
          <a:ln w="22225" cap="flat" cmpd="sng">
            <a:solidFill>
              <a:schemeClr val="lt1"/>
            </a:solidFill>
            <a:prstDash val="solid"/>
            <a:miter lim="8000"/>
            <a:headEnd type="none" w="sm" len="sm"/>
            <a:tailEnd type="none" w="sm" len="sm"/>
          </a:ln>
        </p:spPr>
      </p:pic>
      <p:pic>
        <p:nvPicPr>
          <p:cNvPr id="533" name="Google Shape;533;p38"/>
          <p:cNvPicPr preferRelativeResize="0"/>
          <p:nvPr/>
        </p:nvPicPr>
        <p:blipFill>
          <a:blip r:embed="rId22" cstate="email">
            <a:alphaModFix/>
            <a:extLst>
              <a:ext uri="{28A0092B-C50C-407E-A947-70E740481C1C}">
                <a14:useLocalDpi xmlns:a14="http://schemas.microsoft.com/office/drawing/2010/main"/>
              </a:ext>
            </a:extLst>
          </a:blip>
          <a:stretch>
            <a:fillRect/>
          </a:stretch>
        </p:blipFill>
        <p:spPr>
          <a:xfrm>
            <a:off x="1048749" y="1970248"/>
            <a:ext cx="1288563" cy="444470"/>
          </a:xfrm>
          <a:prstGeom prst="rect">
            <a:avLst/>
          </a:prstGeom>
          <a:noFill/>
          <a:ln>
            <a:noFill/>
          </a:ln>
        </p:spPr>
      </p:pic>
      <p:pic>
        <p:nvPicPr>
          <p:cNvPr id="534" name="Google Shape;534;p38"/>
          <p:cNvPicPr preferRelativeResize="0"/>
          <p:nvPr/>
        </p:nvPicPr>
        <p:blipFill>
          <a:blip r:embed="rId23" cstate="email">
            <a:alphaModFix/>
            <a:extLst>
              <a:ext uri="{28A0092B-C50C-407E-A947-70E740481C1C}">
                <a14:useLocalDpi xmlns:a14="http://schemas.microsoft.com/office/drawing/2010/main"/>
              </a:ext>
            </a:extLst>
          </a:blip>
          <a:stretch>
            <a:fillRect/>
          </a:stretch>
        </p:blipFill>
        <p:spPr>
          <a:xfrm>
            <a:off x="7145728" y="1302144"/>
            <a:ext cx="1913091" cy="567754"/>
          </a:xfrm>
          <a:prstGeom prst="rect">
            <a:avLst/>
          </a:prstGeom>
          <a:noFill/>
          <a:ln>
            <a:noFill/>
          </a:ln>
        </p:spPr>
      </p:pic>
      <p:graphicFrame>
        <p:nvGraphicFramePr>
          <p:cNvPr id="535" name="Google Shape;535;p38"/>
          <p:cNvGraphicFramePr/>
          <p:nvPr/>
        </p:nvGraphicFramePr>
        <p:xfrm>
          <a:off x="996050" y="4016280"/>
          <a:ext cx="10287000" cy="2772200"/>
        </p:xfrm>
        <a:graphic>
          <a:graphicData uri="http://schemas.openxmlformats.org/drawingml/2006/table">
            <a:tbl>
              <a:tblPr>
                <a:noFill/>
                <a:tableStyleId>{22986C9E-CD1D-49D3-BE05-B9A8CFAAD10B}</a:tableStyleId>
              </a:tblPr>
              <a:tblGrid>
                <a:gridCol w="2625400"/>
                <a:gridCol w="7661600"/>
              </a:tblGrid>
              <a:tr h="346525">
                <a:tc>
                  <a:txBody>
                    <a:bodyPr/>
                    <a:lstStyle/>
                    <a:p>
                      <a:pPr marL="0" lvl="0" indent="0" algn="ctr" rtl="0">
                        <a:lnSpc>
                          <a:spcPct val="70000"/>
                        </a:lnSpc>
                        <a:spcBef>
                          <a:spcPts val="0"/>
                        </a:spcBef>
                        <a:spcAft>
                          <a:spcPts val="0"/>
                        </a:spcAft>
                        <a:buNone/>
                      </a:pPr>
                      <a:r>
                        <a:rPr lang="en-US" b="1">
                          <a:latin typeface="Malgun Gothic"/>
                          <a:ea typeface="Malgun Gothic"/>
                          <a:cs typeface="Malgun Gothic"/>
                          <a:sym typeface="Malgun Gothic"/>
                        </a:rPr>
                        <a:t>OS</a:t>
                      </a:r>
                      <a:endParaRPr b="1">
                        <a:latin typeface="Malgun Gothic"/>
                        <a:ea typeface="Malgun Gothic"/>
                        <a:cs typeface="Malgun Gothic"/>
                        <a:sym typeface="Malgun Gothic"/>
                      </a:endParaRPr>
                    </a:p>
                  </a:txBody>
                  <a:tcPr marL="91425" marR="91425" marT="91425" marB="91425" anchor="ctr"/>
                </a:tc>
                <a:tc>
                  <a:txBody>
                    <a:bodyPr/>
                    <a:lstStyle/>
                    <a:p>
                      <a:pPr marL="0" lvl="0" indent="0" algn="ctr" rtl="0">
                        <a:lnSpc>
                          <a:spcPct val="70000"/>
                        </a:lnSpc>
                        <a:spcBef>
                          <a:spcPts val="0"/>
                        </a:spcBef>
                        <a:spcAft>
                          <a:spcPts val="0"/>
                        </a:spcAft>
                        <a:buNone/>
                      </a:pPr>
                      <a:r>
                        <a:rPr lang="en-US" b="1">
                          <a:latin typeface="Malgun Gothic"/>
                          <a:ea typeface="Malgun Gothic"/>
                          <a:cs typeface="Malgun Gothic"/>
                          <a:sym typeface="Malgun Gothic"/>
                        </a:rPr>
                        <a:t>Windows10</a:t>
                      </a:r>
                      <a:endParaRPr b="1">
                        <a:latin typeface="Malgun Gothic"/>
                        <a:ea typeface="Malgun Gothic"/>
                        <a:cs typeface="Malgun Gothic"/>
                        <a:sym typeface="Malgun Gothic"/>
                      </a:endParaRPr>
                    </a:p>
                  </a:txBody>
                  <a:tcPr marL="91425" marR="91425" marT="91425" marB="91425" anchor="ctr"/>
                </a:tc>
              </a:tr>
              <a:tr h="346525">
                <a:tc>
                  <a:txBody>
                    <a:bodyPr/>
                    <a:lstStyle/>
                    <a:p>
                      <a:pPr marL="0" lvl="0" indent="0" algn="ctr" rtl="0">
                        <a:lnSpc>
                          <a:spcPct val="70000"/>
                        </a:lnSpc>
                        <a:spcBef>
                          <a:spcPts val="0"/>
                        </a:spcBef>
                        <a:spcAft>
                          <a:spcPts val="0"/>
                        </a:spcAft>
                        <a:buNone/>
                      </a:pPr>
                      <a:r>
                        <a:rPr lang="en-US" b="1">
                          <a:latin typeface="Malgun Gothic"/>
                          <a:ea typeface="Malgun Gothic"/>
                          <a:cs typeface="Malgun Gothic"/>
                          <a:sym typeface="Malgun Gothic"/>
                        </a:rPr>
                        <a:t>Database</a:t>
                      </a:r>
                      <a:endParaRPr b="1">
                        <a:latin typeface="Malgun Gothic"/>
                        <a:ea typeface="Malgun Gothic"/>
                        <a:cs typeface="Malgun Gothic"/>
                        <a:sym typeface="Malgun Gothic"/>
                      </a:endParaRPr>
                    </a:p>
                  </a:txBody>
                  <a:tcPr marL="91425" marR="91425" marT="91425" marB="91425" anchor="ctr"/>
                </a:tc>
                <a:tc>
                  <a:txBody>
                    <a:bodyPr/>
                    <a:lstStyle/>
                    <a:p>
                      <a:pPr marL="0" lvl="0" indent="0" algn="ctr" rtl="0">
                        <a:lnSpc>
                          <a:spcPct val="70000"/>
                        </a:lnSpc>
                        <a:spcBef>
                          <a:spcPts val="0"/>
                        </a:spcBef>
                        <a:spcAft>
                          <a:spcPts val="0"/>
                        </a:spcAft>
                        <a:buNone/>
                      </a:pPr>
                      <a:r>
                        <a:rPr lang="en-US" b="1">
                          <a:latin typeface="Malgun Gothic"/>
                          <a:ea typeface="Malgun Gothic"/>
                          <a:cs typeface="Malgun Gothic"/>
                          <a:sym typeface="Malgun Gothic"/>
                        </a:rPr>
                        <a:t>Oracle 11g</a:t>
                      </a:r>
                      <a:endParaRPr b="1">
                        <a:latin typeface="Malgun Gothic"/>
                        <a:ea typeface="Malgun Gothic"/>
                        <a:cs typeface="Malgun Gothic"/>
                        <a:sym typeface="Malgun Gothic"/>
                      </a:endParaRPr>
                    </a:p>
                  </a:txBody>
                  <a:tcPr marL="91425" marR="91425" marT="91425" marB="91425" anchor="ctr"/>
                </a:tc>
              </a:tr>
              <a:tr h="346525">
                <a:tc>
                  <a:txBody>
                    <a:bodyPr/>
                    <a:lstStyle/>
                    <a:p>
                      <a:pPr marL="0" lvl="0" indent="0" algn="ctr" rtl="0">
                        <a:lnSpc>
                          <a:spcPct val="70000"/>
                        </a:lnSpc>
                        <a:spcBef>
                          <a:spcPts val="0"/>
                        </a:spcBef>
                        <a:spcAft>
                          <a:spcPts val="0"/>
                        </a:spcAft>
                        <a:buNone/>
                      </a:pPr>
                      <a:r>
                        <a:rPr lang="en-US" b="1">
                          <a:latin typeface="Malgun Gothic"/>
                          <a:ea typeface="Malgun Gothic"/>
                          <a:cs typeface="Malgun Gothic"/>
                          <a:sym typeface="Malgun Gothic"/>
                        </a:rPr>
                        <a:t>Service System</a:t>
                      </a:r>
                      <a:endParaRPr b="1">
                        <a:latin typeface="Malgun Gothic"/>
                        <a:ea typeface="Malgun Gothic"/>
                        <a:cs typeface="Malgun Gothic"/>
                        <a:sym typeface="Malgun Gothic"/>
                      </a:endParaRPr>
                    </a:p>
                  </a:txBody>
                  <a:tcPr marL="91425" marR="91425" marT="91425" marB="91425" anchor="ctr"/>
                </a:tc>
                <a:tc>
                  <a:txBody>
                    <a:bodyPr/>
                    <a:lstStyle/>
                    <a:p>
                      <a:pPr marL="0" lvl="0" indent="0" algn="ctr" rtl="0">
                        <a:lnSpc>
                          <a:spcPct val="70000"/>
                        </a:lnSpc>
                        <a:spcBef>
                          <a:spcPts val="0"/>
                        </a:spcBef>
                        <a:spcAft>
                          <a:spcPts val="0"/>
                        </a:spcAft>
                        <a:buNone/>
                      </a:pPr>
                      <a:r>
                        <a:rPr lang="en-US" b="1">
                          <a:latin typeface="Malgun Gothic"/>
                          <a:ea typeface="Malgun Gothic"/>
                          <a:cs typeface="Malgun Gothic"/>
                          <a:sym typeface="Malgun Gothic"/>
                        </a:rPr>
                        <a:t>Apache Tomcat9.0, Spring, MyBatis</a:t>
                      </a:r>
                      <a:endParaRPr b="1">
                        <a:latin typeface="Malgun Gothic"/>
                        <a:ea typeface="Malgun Gothic"/>
                        <a:cs typeface="Malgun Gothic"/>
                        <a:sym typeface="Malgun Gothic"/>
                      </a:endParaRPr>
                    </a:p>
                  </a:txBody>
                  <a:tcPr marL="91425" marR="91425" marT="91425" marB="91425" anchor="ctr"/>
                </a:tc>
              </a:tr>
              <a:tr h="346525">
                <a:tc>
                  <a:txBody>
                    <a:bodyPr/>
                    <a:lstStyle/>
                    <a:p>
                      <a:pPr marL="0" lvl="0" indent="0" algn="ctr" rtl="0">
                        <a:lnSpc>
                          <a:spcPct val="70000"/>
                        </a:lnSpc>
                        <a:spcBef>
                          <a:spcPts val="0"/>
                        </a:spcBef>
                        <a:spcAft>
                          <a:spcPts val="0"/>
                        </a:spcAft>
                        <a:buNone/>
                      </a:pPr>
                      <a:r>
                        <a:rPr lang="en-US" b="1">
                          <a:latin typeface="Malgun Gothic"/>
                          <a:ea typeface="Malgun Gothic"/>
                          <a:cs typeface="Malgun Gothic"/>
                          <a:sym typeface="Malgun Gothic"/>
                        </a:rPr>
                        <a:t>프로그램 언어</a:t>
                      </a:r>
                      <a:endParaRPr b="1">
                        <a:latin typeface="Malgun Gothic"/>
                        <a:ea typeface="Malgun Gothic"/>
                        <a:cs typeface="Malgun Gothic"/>
                        <a:sym typeface="Malgun Gothic"/>
                      </a:endParaRPr>
                    </a:p>
                  </a:txBody>
                  <a:tcPr marL="91425" marR="91425" marT="91425" marB="91425" anchor="ctr"/>
                </a:tc>
                <a:tc>
                  <a:txBody>
                    <a:bodyPr/>
                    <a:lstStyle/>
                    <a:p>
                      <a:pPr marL="0" lvl="0" indent="0" algn="ctr" rtl="0">
                        <a:lnSpc>
                          <a:spcPct val="70000"/>
                        </a:lnSpc>
                        <a:spcBef>
                          <a:spcPts val="0"/>
                        </a:spcBef>
                        <a:spcAft>
                          <a:spcPts val="0"/>
                        </a:spcAft>
                        <a:buNone/>
                      </a:pPr>
                      <a:r>
                        <a:rPr lang="en-US" b="1">
                          <a:latin typeface="Malgun Gothic"/>
                          <a:ea typeface="Malgun Gothic"/>
                          <a:cs typeface="Malgun Gothic"/>
                          <a:sym typeface="Malgun Gothic"/>
                        </a:rPr>
                        <a:t>JAVA, JSP, HTML5, CSS3, Javascript, Python, SQL, JQuery (Ajax)</a:t>
                      </a:r>
                      <a:endParaRPr b="1">
                        <a:latin typeface="Malgun Gothic"/>
                        <a:ea typeface="Malgun Gothic"/>
                        <a:cs typeface="Malgun Gothic"/>
                        <a:sym typeface="Malgun Gothic"/>
                      </a:endParaRPr>
                    </a:p>
                  </a:txBody>
                  <a:tcPr marL="91425" marR="91425" marT="91425" marB="91425" anchor="ctr"/>
                </a:tc>
              </a:tr>
              <a:tr h="346525">
                <a:tc>
                  <a:txBody>
                    <a:bodyPr/>
                    <a:lstStyle/>
                    <a:p>
                      <a:pPr marL="0" lvl="0" indent="0" algn="ctr" rtl="0">
                        <a:lnSpc>
                          <a:spcPct val="70000"/>
                        </a:lnSpc>
                        <a:spcBef>
                          <a:spcPts val="0"/>
                        </a:spcBef>
                        <a:spcAft>
                          <a:spcPts val="0"/>
                        </a:spcAft>
                        <a:buNone/>
                      </a:pPr>
                      <a:r>
                        <a:rPr lang="en-US" b="1">
                          <a:latin typeface="Malgun Gothic"/>
                          <a:ea typeface="Malgun Gothic"/>
                          <a:cs typeface="Malgun Gothic"/>
                          <a:sym typeface="Malgun Gothic"/>
                        </a:rPr>
                        <a:t>Tool</a:t>
                      </a:r>
                      <a:endParaRPr b="1">
                        <a:latin typeface="Malgun Gothic"/>
                        <a:ea typeface="Malgun Gothic"/>
                        <a:cs typeface="Malgun Gothic"/>
                        <a:sym typeface="Malgun Gothic"/>
                      </a:endParaRPr>
                    </a:p>
                  </a:txBody>
                  <a:tcPr marL="91425" marR="91425" marT="91425" marB="91425" anchor="ctr"/>
                </a:tc>
                <a:tc>
                  <a:txBody>
                    <a:bodyPr/>
                    <a:lstStyle/>
                    <a:p>
                      <a:pPr marL="0" lvl="0" indent="0" algn="ctr" rtl="0">
                        <a:lnSpc>
                          <a:spcPct val="70000"/>
                        </a:lnSpc>
                        <a:spcBef>
                          <a:spcPts val="0"/>
                        </a:spcBef>
                        <a:spcAft>
                          <a:spcPts val="0"/>
                        </a:spcAft>
                        <a:buNone/>
                      </a:pPr>
                      <a:r>
                        <a:rPr lang="en-US" b="1">
                          <a:latin typeface="Malgun Gothic"/>
                          <a:ea typeface="Malgun Gothic"/>
                          <a:cs typeface="Malgun Gothic"/>
                          <a:sym typeface="Malgun Gothic"/>
                        </a:rPr>
                        <a:t>Eclipse, Sql developer, PyCharm, Jupyter Notebook</a:t>
                      </a:r>
                      <a:endParaRPr b="1">
                        <a:latin typeface="Malgun Gothic"/>
                        <a:ea typeface="Malgun Gothic"/>
                        <a:cs typeface="Malgun Gothic"/>
                        <a:sym typeface="Malgun Gothic"/>
                      </a:endParaRPr>
                    </a:p>
                  </a:txBody>
                  <a:tcPr marL="91425" marR="91425" marT="91425" marB="91425" anchor="ctr"/>
                </a:tc>
              </a:tr>
              <a:tr h="346525">
                <a:tc>
                  <a:txBody>
                    <a:bodyPr/>
                    <a:lstStyle/>
                    <a:p>
                      <a:pPr marL="0" lvl="0" indent="0" algn="ctr" rtl="0">
                        <a:lnSpc>
                          <a:spcPct val="70000"/>
                        </a:lnSpc>
                        <a:spcBef>
                          <a:spcPts val="0"/>
                        </a:spcBef>
                        <a:spcAft>
                          <a:spcPts val="0"/>
                        </a:spcAft>
                        <a:buNone/>
                      </a:pPr>
                      <a:r>
                        <a:rPr lang="en-US" b="1">
                          <a:latin typeface="Malgun Gothic"/>
                          <a:ea typeface="Malgun Gothic"/>
                          <a:cs typeface="Malgun Gothic"/>
                          <a:sym typeface="Malgun Gothic"/>
                        </a:rPr>
                        <a:t>오픈 API</a:t>
                      </a:r>
                      <a:endParaRPr b="1">
                        <a:latin typeface="Malgun Gothic"/>
                        <a:ea typeface="Malgun Gothic"/>
                        <a:cs typeface="Malgun Gothic"/>
                        <a:sym typeface="Malgun Gothic"/>
                      </a:endParaRPr>
                    </a:p>
                  </a:txBody>
                  <a:tcPr marL="91425" marR="91425" marT="91425" marB="91425" anchor="ctr"/>
                </a:tc>
                <a:tc>
                  <a:txBody>
                    <a:bodyPr/>
                    <a:lstStyle/>
                    <a:p>
                      <a:pPr marL="0" lvl="0" indent="0" algn="ctr" rtl="0">
                        <a:lnSpc>
                          <a:spcPct val="70000"/>
                        </a:lnSpc>
                        <a:spcBef>
                          <a:spcPts val="0"/>
                        </a:spcBef>
                        <a:spcAft>
                          <a:spcPts val="0"/>
                        </a:spcAft>
                        <a:buNone/>
                      </a:pPr>
                      <a:r>
                        <a:rPr lang="en-US" b="1">
                          <a:latin typeface="Malgun Gothic"/>
                          <a:ea typeface="Malgun Gothic"/>
                          <a:cs typeface="Malgun Gothic"/>
                          <a:sym typeface="Malgun Gothic"/>
                        </a:rPr>
                        <a:t>Kakao Map</a:t>
                      </a:r>
                      <a:endParaRPr b="1">
                        <a:latin typeface="Malgun Gothic"/>
                        <a:ea typeface="Malgun Gothic"/>
                        <a:cs typeface="Malgun Gothic"/>
                        <a:sym typeface="Malgun Gothic"/>
                      </a:endParaRPr>
                    </a:p>
                  </a:txBody>
                  <a:tcPr marL="91425" marR="91425" marT="91425" marB="91425" anchor="ctr"/>
                </a:tc>
              </a:tr>
              <a:tr h="346525">
                <a:tc>
                  <a:txBody>
                    <a:bodyPr/>
                    <a:lstStyle/>
                    <a:p>
                      <a:pPr marL="0" lvl="0" indent="0" algn="ctr" rtl="0">
                        <a:lnSpc>
                          <a:spcPct val="70000"/>
                        </a:lnSpc>
                        <a:spcBef>
                          <a:spcPts val="0"/>
                        </a:spcBef>
                        <a:spcAft>
                          <a:spcPts val="0"/>
                        </a:spcAft>
                        <a:buNone/>
                      </a:pPr>
                      <a:r>
                        <a:rPr lang="en-US" b="1">
                          <a:latin typeface="Malgun Gothic"/>
                          <a:ea typeface="Malgun Gothic"/>
                          <a:cs typeface="Malgun Gothic"/>
                          <a:sym typeface="Malgun Gothic"/>
                        </a:rPr>
                        <a:t> 형상관리</a:t>
                      </a:r>
                      <a:endParaRPr b="1">
                        <a:latin typeface="Malgun Gothic"/>
                        <a:ea typeface="Malgun Gothic"/>
                        <a:cs typeface="Malgun Gothic"/>
                        <a:sym typeface="Malgun Gothic"/>
                      </a:endParaRPr>
                    </a:p>
                  </a:txBody>
                  <a:tcPr marL="91425" marR="91425" marT="91425" marB="91425" anchor="ctr"/>
                </a:tc>
                <a:tc>
                  <a:txBody>
                    <a:bodyPr/>
                    <a:lstStyle/>
                    <a:p>
                      <a:pPr marL="0" lvl="0" indent="0" algn="ctr" rtl="0">
                        <a:lnSpc>
                          <a:spcPct val="70000"/>
                        </a:lnSpc>
                        <a:spcBef>
                          <a:spcPts val="0"/>
                        </a:spcBef>
                        <a:spcAft>
                          <a:spcPts val="0"/>
                        </a:spcAft>
                        <a:buNone/>
                      </a:pPr>
                      <a:r>
                        <a:rPr lang="en-US" b="1">
                          <a:latin typeface="Malgun Gothic"/>
                          <a:ea typeface="Malgun Gothic"/>
                          <a:cs typeface="Malgun Gothic"/>
                          <a:sym typeface="Malgun Gothic"/>
                        </a:rPr>
                        <a:t>Git/Github</a:t>
                      </a:r>
                      <a:endParaRPr b="1">
                        <a:latin typeface="Malgun Gothic"/>
                        <a:ea typeface="Malgun Gothic"/>
                        <a:cs typeface="Malgun Gothic"/>
                        <a:sym typeface="Malgun Gothic"/>
                      </a:endParaRPr>
                    </a:p>
                  </a:txBody>
                  <a:tcPr marL="91425" marR="91425" marT="91425" marB="91425" anchor="ctr"/>
                </a:tc>
              </a:tr>
              <a:tr h="346525">
                <a:tc>
                  <a:txBody>
                    <a:bodyPr/>
                    <a:lstStyle/>
                    <a:p>
                      <a:pPr marL="0" lvl="0" indent="0" algn="ctr" rtl="0">
                        <a:lnSpc>
                          <a:spcPct val="70000"/>
                        </a:lnSpc>
                        <a:spcBef>
                          <a:spcPts val="0"/>
                        </a:spcBef>
                        <a:spcAft>
                          <a:spcPts val="0"/>
                        </a:spcAft>
                        <a:buNone/>
                      </a:pPr>
                      <a:r>
                        <a:rPr lang="en-US" b="1">
                          <a:latin typeface="Malgun Gothic"/>
                          <a:ea typeface="Malgun Gothic"/>
                          <a:cs typeface="Malgun Gothic"/>
                          <a:sym typeface="Malgun Gothic"/>
                        </a:rPr>
                        <a:t>UI/UX 프레임워크</a:t>
                      </a:r>
                      <a:endParaRPr b="1">
                        <a:latin typeface="Malgun Gothic"/>
                        <a:ea typeface="Malgun Gothic"/>
                        <a:cs typeface="Malgun Gothic"/>
                        <a:sym typeface="Malgun Gothic"/>
                      </a:endParaRPr>
                    </a:p>
                  </a:txBody>
                  <a:tcPr marL="91425" marR="91425" marT="91425" marB="91425" anchor="ctr"/>
                </a:tc>
                <a:tc>
                  <a:txBody>
                    <a:bodyPr/>
                    <a:lstStyle/>
                    <a:p>
                      <a:pPr marL="0" lvl="0" indent="0" algn="ctr" rtl="0">
                        <a:lnSpc>
                          <a:spcPct val="70000"/>
                        </a:lnSpc>
                        <a:spcBef>
                          <a:spcPts val="0"/>
                        </a:spcBef>
                        <a:spcAft>
                          <a:spcPts val="0"/>
                        </a:spcAft>
                        <a:buNone/>
                      </a:pPr>
                      <a:r>
                        <a:rPr lang="en-US" b="1">
                          <a:latin typeface="Malgun Gothic"/>
                          <a:ea typeface="Malgun Gothic"/>
                          <a:cs typeface="Malgun Gothic"/>
                          <a:sym typeface="Malgun Gothic"/>
                        </a:rPr>
                        <a:t>Bootstrap</a:t>
                      </a:r>
                      <a:endParaRPr b="1">
                        <a:latin typeface="Malgun Gothic"/>
                        <a:ea typeface="Malgun Gothic"/>
                        <a:cs typeface="Malgun Gothic"/>
                        <a:sym typeface="Malgun Gothic"/>
                      </a:endParaRPr>
                    </a:p>
                  </a:txBody>
                  <a:tcPr marL="91425" marR="91425" marT="91425" marB="91425" anchor="ctr"/>
                </a:tc>
              </a:tr>
            </a:tbl>
          </a:graphicData>
        </a:graphic>
      </p:graphicFrame>
      <p:pic>
        <p:nvPicPr>
          <p:cNvPr id="536" name="Google Shape;536;p38"/>
          <p:cNvPicPr preferRelativeResize="0"/>
          <p:nvPr/>
        </p:nvPicPr>
        <p:blipFill>
          <a:blip r:embed="rId24" cstate="email">
            <a:alphaModFix/>
            <a:extLst>
              <a:ext uri="{28A0092B-C50C-407E-A947-70E740481C1C}">
                <a14:useLocalDpi xmlns:a14="http://schemas.microsoft.com/office/drawing/2010/main"/>
              </a:ext>
            </a:extLst>
          </a:blip>
          <a:stretch>
            <a:fillRect/>
          </a:stretch>
        </p:blipFill>
        <p:spPr>
          <a:xfrm>
            <a:off x="9058823" y="1333150"/>
            <a:ext cx="927300" cy="7100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1"/>
                                        </p:tgtEl>
                                        <p:attrNameLst>
                                          <p:attrName>style.visibility</p:attrName>
                                        </p:attrNameLst>
                                      </p:cBhvr>
                                      <p:to>
                                        <p:strVal val="visible"/>
                                      </p:to>
                                    </p:set>
                                    <p:animEffect transition="in" filter="fade">
                                      <p:cBhvr>
                                        <p:cTn id="7" dur="1000"/>
                                        <p:tgtEl>
                                          <p:spTgt spid="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540"/>
        <p:cNvGrpSpPr/>
        <p:nvPr/>
      </p:nvGrpSpPr>
      <p:grpSpPr>
        <a:xfrm>
          <a:off x="0" y="0"/>
          <a:ext cx="0" cy="0"/>
          <a:chOff x="0" y="0"/>
          <a:chExt cx="0" cy="0"/>
        </a:xfrm>
      </p:grpSpPr>
      <p:sp>
        <p:nvSpPr>
          <p:cNvPr id="541" name="Google Shape;541;p39"/>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542" name="Google Shape;542;p39"/>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cxnSp>
        <p:nvCxnSpPr>
          <p:cNvPr id="543" name="Google Shape;543;p39"/>
          <p:cNvCxnSpPr/>
          <p:nvPr/>
        </p:nvCxnSpPr>
        <p:spPr>
          <a:xfrm>
            <a:off x="2092700" y="2301725"/>
            <a:ext cx="8093700" cy="0"/>
          </a:xfrm>
          <a:prstGeom prst="straightConnector1">
            <a:avLst/>
          </a:prstGeom>
          <a:noFill/>
          <a:ln w="152400" cap="flat" cmpd="sng">
            <a:solidFill>
              <a:srgbClr val="FAEFE2"/>
            </a:solidFill>
            <a:prstDash val="solid"/>
            <a:round/>
            <a:headEnd type="none" w="med" len="med"/>
            <a:tailEnd type="none" w="med" len="med"/>
          </a:ln>
        </p:spPr>
      </p:cxnSp>
      <p:pic>
        <p:nvPicPr>
          <p:cNvPr id="544" name="Google Shape;544;p3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92700" y="1102658"/>
            <a:ext cx="1765956" cy="1765956"/>
          </a:xfrm>
          <a:prstGeom prst="rect">
            <a:avLst/>
          </a:prstGeom>
          <a:noFill/>
          <a:ln>
            <a:noFill/>
          </a:ln>
        </p:spPr>
      </p:pic>
      <p:sp>
        <p:nvSpPr>
          <p:cNvPr id="545" name="Google Shape;545;p39"/>
          <p:cNvSpPr txBox="1"/>
          <p:nvPr/>
        </p:nvSpPr>
        <p:spPr>
          <a:xfrm>
            <a:off x="5209125" y="2967300"/>
            <a:ext cx="4773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rgbClr val="FAEFE2"/>
                </a:solidFill>
                <a:latin typeface="Malgun Gothic"/>
                <a:ea typeface="Malgun Gothic"/>
                <a:cs typeface="Malgun Gothic"/>
                <a:sym typeface="Malgun Gothic"/>
              </a:rPr>
              <a:t>기타</a:t>
            </a:r>
            <a:endParaRPr sz="4800" b="1">
              <a:solidFill>
                <a:srgbClr val="FAEFE2"/>
              </a:solidFill>
              <a:latin typeface="Malgun Gothic"/>
              <a:ea typeface="Malgun Gothic"/>
              <a:cs typeface="Malgun Gothic"/>
              <a:sym typeface="Malgun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549"/>
        <p:cNvGrpSpPr/>
        <p:nvPr/>
      </p:nvGrpSpPr>
      <p:grpSpPr>
        <a:xfrm>
          <a:off x="0" y="0"/>
          <a:ext cx="0" cy="0"/>
          <a:chOff x="0" y="0"/>
          <a:chExt cx="0" cy="0"/>
        </a:xfrm>
      </p:grpSpPr>
      <p:sp>
        <p:nvSpPr>
          <p:cNvPr id="550" name="Google Shape;550;p40"/>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551" name="Google Shape;551;p40"/>
          <p:cNvSpPr/>
          <p:nvPr/>
        </p:nvSpPr>
        <p:spPr>
          <a:xfrm>
            <a:off x="464450" y="995275"/>
            <a:ext cx="11350200" cy="5862811"/>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552" name="Google Shape;552;p40"/>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553" name="Google Shape;553;p40"/>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간트차트_</a:t>
            </a:r>
            <a:r>
              <a:rPr lang="en-US" sz="2000" b="1">
                <a:solidFill>
                  <a:srgbClr val="FAEFE2"/>
                </a:solidFill>
                <a:latin typeface="Malgun Gothic"/>
                <a:ea typeface="Malgun Gothic"/>
                <a:cs typeface="Malgun Gothic"/>
                <a:sym typeface="Malgun Gothic"/>
              </a:rPr>
              <a:t>전체</a:t>
            </a:r>
            <a:endParaRPr sz="1000" b="1">
              <a:solidFill>
                <a:srgbClr val="FAEFE2"/>
              </a:solidFill>
              <a:latin typeface="Malgun Gothic"/>
              <a:ea typeface="Malgun Gothic"/>
              <a:cs typeface="Malgun Gothic"/>
              <a:sym typeface="Malgun Gothic"/>
            </a:endParaRPr>
          </a:p>
        </p:txBody>
      </p:sp>
      <p:pic>
        <p:nvPicPr>
          <p:cNvPr id="554" name="Google Shape;554;p4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639950" y="1281850"/>
            <a:ext cx="6672250" cy="3215975"/>
          </a:xfrm>
          <a:prstGeom prst="rect">
            <a:avLst/>
          </a:prstGeom>
          <a:noFill/>
          <a:ln w="22225" cap="flat" cmpd="sng">
            <a:solidFill>
              <a:schemeClr val="lt1"/>
            </a:solidFill>
            <a:prstDash val="solid"/>
            <a:miter lim="8000"/>
            <a:headEnd type="none" w="sm" len="sm"/>
            <a:tailEnd type="none" w="sm" len="sm"/>
          </a:ln>
        </p:spPr>
      </p:pic>
      <p:pic>
        <p:nvPicPr>
          <p:cNvPr id="555" name="Google Shape;555;p4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639950" y="4497825"/>
            <a:ext cx="6672249" cy="2163019"/>
          </a:xfrm>
          <a:prstGeom prst="rect">
            <a:avLst/>
          </a:prstGeom>
          <a:noFill/>
          <a:ln w="22225" cap="flat" cmpd="sng">
            <a:solidFill>
              <a:schemeClr val="lt1"/>
            </a:solidFill>
            <a:prstDash val="solid"/>
            <a:miter lim="8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1"/>
                                        </p:tgtEl>
                                        <p:attrNameLst>
                                          <p:attrName>style.visibility</p:attrName>
                                        </p:attrNameLst>
                                      </p:cBhvr>
                                      <p:to>
                                        <p:strVal val="visible"/>
                                      </p:to>
                                    </p:set>
                                    <p:animEffect transition="in" filter="fade">
                                      <p:cBhvr>
                                        <p:cTn id="7"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559"/>
        <p:cNvGrpSpPr/>
        <p:nvPr/>
      </p:nvGrpSpPr>
      <p:grpSpPr>
        <a:xfrm>
          <a:off x="0" y="0"/>
          <a:ext cx="0" cy="0"/>
          <a:chOff x="0" y="0"/>
          <a:chExt cx="0" cy="0"/>
        </a:xfrm>
      </p:grpSpPr>
      <p:sp>
        <p:nvSpPr>
          <p:cNvPr id="560" name="Google Shape;560;p41"/>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561" name="Google Shape;561;p41"/>
          <p:cNvSpPr/>
          <p:nvPr/>
        </p:nvSpPr>
        <p:spPr>
          <a:xfrm>
            <a:off x="464450" y="995275"/>
            <a:ext cx="11350200" cy="5862811"/>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562" name="Google Shape;562;p41"/>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563" name="Google Shape;563;p41"/>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간트차트_</a:t>
            </a:r>
            <a:r>
              <a:rPr lang="en-US" sz="2000" b="1">
                <a:solidFill>
                  <a:srgbClr val="FAEFE2"/>
                </a:solidFill>
                <a:latin typeface="Malgun Gothic"/>
                <a:ea typeface="Malgun Gothic"/>
                <a:cs typeface="Malgun Gothic"/>
                <a:sym typeface="Malgun Gothic"/>
              </a:rPr>
              <a:t>김혜인</a:t>
            </a:r>
            <a:endParaRPr sz="1000" b="1">
              <a:solidFill>
                <a:srgbClr val="FAEFE2"/>
              </a:solidFill>
              <a:latin typeface="Malgun Gothic"/>
              <a:ea typeface="Malgun Gothic"/>
              <a:cs typeface="Malgun Gothic"/>
              <a:sym typeface="Malgun Gothic"/>
            </a:endParaRPr>
          </a:p>
        </p:txBody>
      </p:sp>
      <p:pic>
        <p:nvPicPr>
          <p:cNvPr id="564" name="Google Shape;564;p4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038725" y="2340600"/>
            <a:ext cx="10201649" cy="3491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1"/>
                                        </p:tgtEl>
                                        <p:attrNameLst>
                                          <p:attrName>style.visibility</p:attrName>
                                        </p:attrNameLst>
                                      </p:cBhvr>
                                      <p:to>
                                        <p:strVal val="visible"/>
                                      </p:to>
                                    </p:set>
                                    <p:animEffect transition="in" filter="fade">
                                      <p:cBhvr>
                                        <p:cTn id="7" dur="1000"/>
                                        <p:tgtEl>
                                          <p:spTgt spid="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15"/>
        <p:cNvGrpSpPr/>
        <p:nvPr/>
      </p:nvGrpSpPr>
      <p:grpSpPr>
        <a:xfrm>
          <a:off x="0" y="0"/>
          <a:ext cx="0" cy="0"/>
          <a:chOff x="0" y="0"/>
          <a:chExt cx="0" cy="0"/>
        </a:xfrm>
      </p:grpSpPr>
      <p:sp>
        <p:nvSpPr>
          <p:cNvPr id="116" name="Google Shape;116;p15"/>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17" name="Google Shape;117;p15"/>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cxnSp>
        <p:nvCxnSpPr>
          <p:cNvPr id="118" name="Google Shape;118;p15"/>
          <p:cNvCxnSpPr/>
          <p:nvPr/>
        </p:nvCxnSpPr>
        <p:spPr>
          <a:xfrm>
            <a:off x="2092700" y="2301725"/>
            <a:ext cx="8093700" cy="0"/>
          </a:xfrm>
          <a:prstGeom prst="straightConnector1">
            <a:avLst/>
          </a:prstGeom>
          <a:noFill/>
          <a:ln w="152400" cap="flat" cmpd="sng">
            <a:solidFill>
              <a:srgbClr val="FAEFE2"/>
            </a:solidFill>
            <a:prstDash val="solid"/>
            <a:round/>
            <a:headEnd type="none" w="med" len="med"/>
            <a:tailEnd type="none" w="med" len="med"/>
          </a:ln>
        </p:spPr>
      </p:cxnSp>
      <p:pic>
        <p:nvPicPr>
          <p:cNvPr id="119" name="Google Shape;119;p1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92700" y="1102658"/>
            <a:ext cx="1765956" cy="1765956"/>
          </a:xfrm>
          <a:prstGeom prst="rect">
            <a:avLst/>
          </a:prstGeom>
          <a:noFill/>
          <a:ln>
            <a:noFill/>
          </a:ln>
        </p:spPr>
      </p:pic>
      <p:sp>
        <p:nvSpPr>
          <p:cNvPr id="120" name="Google Shape;120;p15"/>
          <p:cNvSpPr txBox="1"/>
          <p:nvPr/>
        </p:nvSpPr>
        <p:spPr>
          <a:xfrm>
            <a:off x="4737450" y="2967300"/>
            <a:ext cx="4773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rgbClr val="FAEFE2"/>
                </a:solidFill>
                <a:latin typeface="Malgun Gothic"/>
                <a:ea typeface="Malgun Gothic"/>
                <a:cs typeface="Malgun Gothic"/>
                <a:sym typeface="Malgun Gothic"/>
              </a:rPr>
              <a:t>팀원 소개</a:t>
            </a:r>
            <a:endParaRPr sz="4800" b="1">
              <a:solidFill>
                <a:srgbClr val="FAEFE2"/>
              </a:solidFill>
              <a:latin typeface="Malgun Gothic"/>
              <a:ea typeface="Malgun Gothic"/>
              <a:cs typeface="Malgun Gothic"/>
              <a:sym typeface="Malgun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568"/>
        <p:cNvGrpSpPr/>
        <p:nvPr/>
      </p:nvGrpSpPr>
      <p:grpSpPr>
        <a:xfrm>
          <a:off x="0" y="0"/>
          <a:ext cx="0" cy="0"/>
          <a:chOff x="0" y="0"/>
          <a:chExt cx="0" cy="0"/>
        </a:xfrm>
      </p:grpSpPr>
      <p:sp>
        <p:nvSpPr>
          <p:cNvPr id="569" name="Google Shape;569;p42"/>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570" name="Google Shape;570;p42"/>
          <p:cNvSpPr/>
          <p:nvPr/>
        </p:nvSpPr>
        <p:spPr>
          <a:xfrm>
            <a:off x="464450" y="995275"/>
            <a:ext cx="11350200" cy="5862811"/>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571" name="Google Shape;571;p42"/>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572" name="Google Shape;572;p42"/>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간트차트_</a:t>
            </a:r>
            <a:r>
              <a:rPr lang="en-US" sz="2000" b="1">
                <a:solidFill>
                  <a:srgbClr val="FAEFE2"/>
                </a:solidFill>
                <a:latin typeface="Malgun Gothic"/>
                <a:ea typeface="Malgun Gothic"/>
                <a:cs typeface="Malgun Gothic"/>
                <a:sym typeface="Malgun Gothic"/>
              </a:rPr>
              <a:t>송채은</a:t>
            </a:r>
            <a:endParaRPr sz="1000" b="1">
              <a:solidFill>
                <a:srgbClr val="FAEFE2"/>
              </a:solidFill>
              <a:latin typeface="Malgun Gothic"/>
              <a:ea typeface="Malgun Gothic"/>
              <a:cs typeface="Malgun Gothic"/>
              <a:sym typeface="Malgun Gothic"/>
            </a:endParaRPr>
          </a:p>
        </p:txBody>
      </p:sp>
      <p:pic>
        <p:nvPicPr>
          <p:cNvPr id="573" name="Google Shape;573;p4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95800" y="2263527"/>
            <a:ext cx="10487476" cy="3301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0"/>
                                        </p:tgtEl>
                                        <p:attrNameLst>
                                          <p:attrName>style.visibility</p:attrName>
                                        </p:attrNameLst>
                                      </p:cBhvr>
                                      <p:to>
                                        <p:strVal val="visible"/>
                                      </p:to>
                                    </p:set>
                                    <p:animEffect transition="in" filter="fade">
                                      <p:cBhvr>
                                        <p:cTn id="7" dur="1000"/>
                                        <p:tgtEl>
                                          <p:spTgt spid="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577"/>
        <p:cNvGrpSpPr/>
        <p:nvPr/>
      </p:nvGrpSpPr>
      <p:grpSpPr>
        <a:xfrm>
          <a:off x="0" y="0"/>
          <a:ext cx="0" cy="0"/>
          <a:chOff x="0" y="0"/>
          <a:chExt cx="0" cy="0"/>
        </a:xfrm>
      </p:grpSpPr>
      <p:sp>
        <p:nvSpPr>
          <p:cNvPr id="578" name="Google Shape;578;p43"/>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579" name="Google Shape;579;p43"/>
          <p:cNvSpPr/>
          <p:nvPr/>
        </p:nvSpPr>
        <p:spPr>
          <a:xfrm>
            <a:off x="464450" y="995275"/>
            <a:ext cx="11350200" cy="5862811"/>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580" name="Google Shape;580;p43"/>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581" name="Google Shape;581;p43"/>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간트차트_</a:t>
            </a:r>
            <a:r>
              <a:rPr lang="en-US" sz="2000" b="1">
                <a:solidFill>
                  <a:srgbClr val="FAEFE2"/>
                </a:solidFill>
                <a:latin typeface="Malgun Gothic"/>
                <a:ea typeface="Malgun Gothic"/>
                <a:cs typeface="Malgun Gothic"/>
                <a:sym typeface="Malgun Gothic"/>
              </a:rPr>
              <a:t>박상연</a:t>
            </a:r>
            <a:endParaRPr sz="1000" b="1">
              <a:solidFill>
                <a:srgbClr val="FAEFE2"/>
              </a:solidFill>
              <a:latin typeface="Malgun Gothic"/>
              <a:ea typeface="Malgun Gothic"/>
              <a:cs typeface="Malgun Gothic"/>
              <a:sym typeface="Malgun Gothic"/>
            </a:endParaRPr>
          </a:p>
        </p:txBody>
      </p:sp>
      <p:pic>
        <p:nvPicPr>
          <p:cNvPr id="582" name="Google Shape;582;p4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076238" y="2355800"/>
            <a:ext cx="10204704" cy="349300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9"/>
                                        </p:tgtEl>
                                        <p:attrNameLst>
                                          <p:attrName>style.visibility</p:attrName>
                                        </p:attrNameLst>
                                      </p:cBhvr>
                                      <p:to>
                                        <p:strVal val="visible"/>
                                      </p:to>
                                    </p:set>
                                    <p:animEffect transition="in" filter="fade">
                                      <p:cBhvr>
                                        <p:cTn id="7" dur="10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586"/>
        <p:cNvGrpSpPr/>
        <p:nvPr/>
      </p:nvGrpSpPr>
      <p:grpSpPr>
        <a:xfrm>
          <a:off x="0" y="0"/>
          <a:ext cx="0" cy="0"/>
          <a:chOff x="0" y="0"/>
          <a:chExt cx="0" cy="0"/>
        </a:xfrm>
      </p:grpSpPr>
      <p:sp>
        <p:nvSpPr>
          <p:cNvPr id="587" name="Google Shape;587;p44"/>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588" name="Google Shape;588;p44"/>
          <p:cNvSpPr/>
          <p:nvPr/>
        </p:nvSpPr>
        <p:spPr>
          <a:xfrm>
            <a:off x="464450" y="995275"/>
            <a:ext cx="11350200" cy="5862811"/>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589" name="Google Shape;589;p44"/>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590" name="Google Shape;590;p44"/>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간트차트_</a:t>
            </a:r>
            <a:r>
              <a:rPr lang="en-US" sz="2000" b="1">
                <a:solidFill>
                  <a:srgbClr val="FAEFE2"/>
                </a:solidFill>
                <a:latin typeface="Malgun Gothic"/>
                <a:ea typeface="Malgun Gothic"/>
                <a:cs typeface="Malgun Gothic"/>
                <a:sym typeface="Malgun Gothic"/>
              </a:rPr>
              <a:t>민재호</a:t>
            </a:r>
            <a:endParaRPr sz="1000" b="1">
              <a:solidFill>
                <a:srgbClr val="FAEFE2"/>
              </a:solidFill>
              <a:latin typeface="Malgun Gothic"/>
              <a:ea typeface="Malgun Gothic"/>
              <a:cs typeface="Malgun Gothic"/>
              <a:sym typeface="Malgun Gothic"/>
            </a:endParaRPr>
          </a:p>
        </p:txBody>
      </p:sp>
      <p:pic>
        <p:nvPicPr>
          <p:cNvPr id="591" name="Google Shape;591;p4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41495" y="1299175"/>
            <a:ext cx="10596110" cy="5132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8"/>
                                        </p:tgtEl>
                                        <p:attrNameLst>
                                          <p:attrName>style.visibility</p:attrName>
                                        </p:attrNameLst>
                                      </p:cBhvr>
                                      <p:to>
                                        <p:strVal val="visible"/>
                                      </p:to>
                                    </p:set>
                                    <p:animEffect transition="in" filter="fade">
                                      <p:cBhvr>
                                        <p:cTn id="7" dur="10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595"/>
        <p:cNvGrpSpPr/>
        <p:nvPr/>
      </p:nvGrpSpPr>
      <p:grpSpPr>
        <a:xfrm>
          <a:off x="0" y="0"/>
          <a:ext cx="0" cy="0"/>
          <a:chOff x="0" y="0"/>
          <a:chExt cx="0" cy="0"/>
        </a:xfrm>
      </p:grpSpPr>
      <p:sp>
        <p:nvSpPr>
          <p:cNvPr id="596" name="Google Shape;596;p45"/>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597" name="Google Shape;597;p45"/>
          <p:cNvSpPr/>
          <p:nvPr/>
        </p:nvSpPr>
        <p:spPr>
          <a:xfrm>
            <a:off x="464450" y="995275"/>
            <a:ext cx="11350200" cy="5862811"/>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598" name="Google Shape;598;p45"/>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599" name="Google Shape;599;p45"/>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간트차트_</a:t>
            </a:r>
            <a:r>
              <a:rPr lang="en-US" sz="2000" b="1">
                <a:solidFill>
                  <a:srgbClr val="FAEFE2"/>
                </a:solidFill>
                <a:latin typeface="Malgun Gothic"/>
                <a:ea typeface="Malgun Gothic"/>
                <a:cs typeface="Malgun Gothic"/>
                <a:sym typeface="Malgun Gothic"/>
              </a:rPr>
              <a:t>한승탁</a:t>
            </a:r>
            <a:endParaRPr sz="1000" b="1">
              <a:solidFill>
                <a:srgbClr val="FAEFE2"/>
              </a:solidFill>
              <a:latin typeface="Malgun Gothic"/>
              <a:ea typeface="Malgun Gothic"/>
              <a:cs typeface="Malgun Gothic"/>
              <a:sym typeface="Malgun Gothic"/>
            </a:endParaRPr>
          </a:p>
        </p:txBody>
      </p:sp>
      <p:pic>
        <p:nvPicPr>
          <p:cNvPr id="600" name="Google Shape;600;p4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17525" y="1069725"/>
            <a:ext cx="10644048" cy="57448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7"/>
                                        </p:tgtEl>
                                        <p:attrNameLst>
                                          <p:attrName>style.visibility</p:attrName>
                                        </p:attrNameLst>
                                      </p:cBhvr>
                                      <p:to>
                                        <p:strVal val="visible"/>
                                      </p:to>
                                    </p:set>
                                    <p:animEffect transition="in" filter="fade">
                                      <p:cBhvr>
                                        <p:cTn id="7" dur="1000"/>
                                        <p:tgtEl>
                                          <p:spTgt spid="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604"/>
        <p:cNvGrpSpPr/>
        <p:nvPr/>
      </p:nvGrpSpPr>
      <p:grpSpPr>
        <a:xfrm>
          <a:off x="0" y="0"/>
          <a:ext cx="0" cy="0"/>
          <a:chOff x="0" y="0"/>
          <a:chExt cx="0" cy="0"/>
        </a:xfrm>
      </p:grpSpPr>
      <p:sp>
        <p:nvSpPr>
          <p:cNvPr id="605" name="Google Shape;605;p46"/>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606" name="Google Shape;606;p46"/>
          <p:cNvSpPr/>
          <p:nvPr/>
        </p:nvSpPr>
        <p:spPr>
          <a:xfrm>
            <a:off x="464450" y="1069725"/>
            <a:ext cx="11350200" cy="5788361"/>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607" name="Google Shape;607;p46"/>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608" name="Google Shape;608;p46"/>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진행 과정</a:t>
            </a:r>
            <a:endParaRPr sz="2000" b="1">
              <a:solidFill>
                <a:srgbClr val="FAEFE2"/>
              </a:solidFill>
              <a:latin typeface="Malgun Gothic"/>
              <a:ea typeface="Malgun Gothic"/>
              <a:cs typeface="Malgun Gothic"/>
              <a:sym typeface="Malgun Gothic"/>
            </a:endParaRPr>
          </a:p>
        </p:txBody>
      </p:sp>
      <p:pic>
        <p:nvPicPr>
          <p:cNvPr id="609" name="Google Shape;609;p4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5400000">
            <a:off x="1175891" y="2274150"/>
            <a:ext cx="4788746" cy="3414822"/>
          </a:xfrm>
          <a:prstGeom prst="rect">
            <a:avLst/>
          </a:prstGeom>
          <a:noFill/>
          <a:ln w="22225" cap="flat" cmpd="sng">
            <a:solidFill>
              <a:schemeClr val="lt1"/>
            </a:solidFill>
            <a:prstDash val="solid"/>
            <a:miter lim="8000"/>
            <a:headEnd type="none" w="sm" len="sm"/>
            <a:tailEnd type="none" w="sm" len="sm"/>
          </a:ln>
        </p:spPr>
      </p:pic>
      <p:pic>
        <p:nvPicPr>
          <p:cNvPr id="610" name="Google Shape;610;p4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235575" y="1426825"/>
            <a:ext cx="3832099" cy="5109476"/>
          </a:xfrm>
          <a:prstGeom prst="rect">
            <a:avLst/>
          </a:prstGeom>
          <a:noFill/>
          <a:ln>
            <a:noFill/>
          </a:ln>
          <a:effectLst>
            <a:outerShdw blurRad="114300" dist="38100" dir="2340000" rotWithShape="0">
              <a:srgbClr val="000000">
                <a:alpha val="88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06"/>
                                        </p:tgtEl>
                                        <p:attrNameLst>
                                          <p:attrName>style.visibility</p:attrName>
                                        </p:attrNameLst>
                                      </p:cBhvr>
                                      <p:to>
                                        <p:strVal val="visible"/>
                                      </p:to>
                                    </p:set>
                                    <p:animEffect transition="in" filter="fade">
                                      <p:cBhvr>
                                        <p:cTn id="7" dur="1000"/>
                                        <p:tgtEl>
                                          <p:spTgt spid="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614"/>
        <p:cNvGrpSpPr/>
        <p:nvPr/>
      </p:nvGrpSpPr>
      <p:grpSpPr>
        <a:xfrm>
          <a:off x="0" y="0"/>
          <a:ext cx="0" cy="0"/>
          <a:chOff x="0" y="0"/>
          <a:chExt cx="0" cy="0"/>
        </a:xfrm>
      </p:grpSpPr>
      <p:sp>
        <p:nvSpPr>
          <p:cNvPr id="615" name="Google Shape;615;p47"/>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616" name="Google Shape;616;p47"/>
          <p:cNvSpPr/>
          <p:nvPr/>
        </p:nvSpPr>
        <p:spPr>
          <a:xfrm>
            <a:off x="464450" y="1069725"/>
            <a:ext cx="11350200" cy="5788275"/>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617" name="Google Shape;617;p47"/>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618" name="Google Shape;618;p47"/>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Kanban &amp; KPT</a:t>
            </a:r>
            <a:endParaRPr sz="2000" b="1">
              <a:solidFill>
                <a:srgbClr val="FAEFE2"/>
              </a:solidFill>
              <a:latin typeface="Malgun Gothic"/>
              <a:ea typeface="Malgun Gothic"/>
              <a:cs typeface="Malgun Gothic"/>
              <a:sym typeface="Malgun Gothic"/>
            </a:endParaRPr>
          </a:p>
        </p:txBody>
      </p:sp>
      <p:pic>
        <p:nvPicPr>
          <p:cNvPr id="619" name="Google Shape;619;p4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68776" y="2232525"/>
            <a:ext cx="5318299" cy="3826252"/>
          </a:xfrm>
          <a:prstGeom prst="rect">
            <a:avLst/>
          </a:prstGeom>
          <a:noFill/>
          <a:ln>
            <a:noFill/>
          </a:ln>
        </p:spPr>
      </p:pic>
      <p:pic>
        <p:nvPicPr>
          <p:cNvPr id="620" name="Google Shape;620;p4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624503" y="2528853"/>
            <a:ext cx="4860878" cy="3128850"/>
          </a:xfrm>
          <a:prstGeom prst="rect">
            <a:avLst/>
          </a:prstGeom>
          <a:noFill/>
          <a:ln w="22225" cap="flat" cmpd="sng">
            <a:solidFill>
              <a:schemeClr val="lt1"/>
            </a:solidFill>
            <a:prstDash val="solid"/>
            <a:miter lim="8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fade">
                                      <p:cBhvr>
                                        <p:cTn id="7" dur="10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624"/>
        <p:cNvGrpSpPr/>
        <p:nvPr/>
      </p:nvGrpSpPr>
      <p:grpSpPr>
        <a:xfrm>
          <a:off x="0" y="0"/>
          <a:ext cx="0" cy="0"/>
          <a:chOff x="0" y="0"/>
          <a:chExt cx="0" cy="0"/>
        </a:xfrm>
      </p:grpSpPr>
      <p:sp>
        <p:nvSpPr>
          <p:cNvPr id="625" name="Google Shape;625;p48"/>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626" name="Google Shape;626;p48"/>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cxnSp>
        <p:nvCxnSpPr>
          <p:cNvPr id="627" name="Google Shape;627;p48"/>
          <p:cNvCxnSpPr/>
          <p:nvPr/>
        </p:nvCxnSpPr>
        <p:spPr>
          <a:xfrm>
            <a:off x="2092700" y="2301725"/>
            <a:ext cx="8093700" cy="0"/>
          </a:xfrm>
          <a:prstGeom prst="straightConnector1">
            <a:avLst/>
          </a:prstGeom>
          <a:noFill/>
          <a:ln w="152400" cap="flat" cmpd="sng">
            <a:solidFill>
              <a:srgbClr val="FAEFE2"/>
            </a:solidFill>
            <a:prstDash val="solid"/>
            <a:round/>
            <a:headEnd type="none" w="med" len="med"/>
            <a:tailEnd type="none" w="med" len="med"/>
          </a:ln>
        </p:spPr>
      </p:cxnSp>
      <p:pic>
        <p:nvPicPr>
          <p:cNvPr id="628" name="Google Shape;628;p4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92700" y="1102658"/>
            <a:ext cx="1765956" cy="1765956"/>
          </a:xfrm>
          <a:prstGeom prst="rect">
            <a:avLst/>
          </a:prstGeom>
          <a:noFill/>
          <a:ln>
            <a:noFill/>
          </a:ln>
        </p:spPr>
      </p:pic>
      <p:sp>
        <p:nvSpPr>
          <p:cNvPr id="629" name="Google Shape;629;p48"/>
          <p:cNvSpPr txBox="1"/>
          <p:nvPr/>
        </p:nvSpPr>
        <p:spPr>
          <a:xfrm>
            <a:off x="4623125" y="2967300"/>
            <a:ext cx="4773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rgbClr val="FAEFE2"/>
                </a:solidFill>
                <a:latin typeface="Malgun Gothic"/>
                <a:ea typeface="Malgun Gothic"/>
                <a:cs typeface="Malgun Gothic"/>
                <a:sym typeface="Malgun Gothic"/>
              </a:rPr>
              <a:t>주요 기능</a:t>
            </a:r>
            <a:endParaRPr sz="4800" b="1">
              <a:solidFill>
                <a:srgbClr val="FAEFE2"/>
              </a:solidFill>
              <a:latin typeface="Malgun Gothic"/>
              <a:ea typeface="Malgun Gothic"/>
              <a:cs typeface="Malgun Gothic"/>
              <a:sym typeface="Malgun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633"/>
        <p:cNvGrpSpPr/>
        <p:nvPr/>
      </p:nvGrpSpPr>
      <p:grpSpPr>
        <a:xfrm>
          <a:off x="0" y="0"/>
          <a:ext cx="0" cy="0"/>
          <a:chOff x="0" y="0"/>
          <a:chExt cx="0" cy="0"/>
        </a:xfrm>
      </p:grpSpPr>
      <p:sp>
        <p:nvSpPr>
          <p:cNvPr id="634" name="Google Shape;634;p49"/>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635" name="Google Shape;635;p49"/>
          <p:cNvSpPr/>
          <p:nvPr/>
        </p:nvSpPr>
        <p:spPr>
          <a:xfrm>
            <a:off x="464450" y="1069725"/>
            <a:ext cx="11350200" cy="5788275"/>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636" name="Google Shape;636;p49"/>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637" name="Google Shape;637;p49"/>
          <p:cNvSpPr txBox="1"/>
          <p:nvPr/>
        </p:nvSpPr>
        <p:spPr>
          <a:xfrm>
            <a:off x="1275450" y="423225"/>
            <a:ext cx="5162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상품 분석 및 시각화 과정 </a:t>
            </a:r>
            <a:endParaRPr sz="2000" b="1">
              <a:solidFill>
                <a:srgbClr val="FAEFE2"/>
              </a:solidFill>
              <a:latin typeface="Malgun Gothic"/>
              <a:ea typeface="Malgun Gothic"/>
              <a:cs typeface="Malgun Gothic"/>
              <a:sym typeface="Malgun Gothic"/>
            </a:endParaRPr>
          </a:p>
        </p:txBody>
      </p:sp>
      <p:grpSp>
        <p:nvGrpSpPr>
          <p:cNvPr id="638" name="Google Shape;638;p49"/>
          <p:cNvGrpSpPr/>
          <p:nvPr/>
        </p:nvGrpSpPr>
        <p:grpSpPr>
          <a:xfrm>
            <a:off x="3048525" y="2276124"/>
            <a:ext cx="6486850" cy="3436900"/>
            <a:chOff x="3048525" y="2276124"/>
            <a:chExt cx="6486850" cy="3436900"/>
          </a:xfrm>
        </p:grpSpPr>
        <p:pic>
          <p:nvPicPr>
            <p:cNvPr id="639" name="Google Shape;639;p49"/>
            <p:cNvPicPr preferRelativeResize="0"/>
            <p:nvPr/>
          </p:nvPicPr>
          <p:blipFill>
            <a:blip r:embed="rId3">
              <a:alphaModFix/>
            </a:blip>
            <a:stretch>
              <a:fillRect/>
            </a:stretch>
          </p:blipFill>
          <p:spPr>
            <a:xfrm>
              <a:off x="4820875" y="3149525"/>
              <a:ext cx="1771650" cy="609600"/>
            </a:xfrm>
            <a:prstGeom prst="rect">
              <a:avLst/>
            </a:prstGeom>
            <a:noFill/>
            <a:ln w="22225" cap="flat" cmpd="sng">
              <a:solidFill>
                <a:schemeClr val="lt1"/>
              </a:solidFill>
              <a:prstDash val="solid"/>
              <a:miter lim="8000"/>
              <a:headEnd type="none" w="sm" len="sm"/>
              <a:tailEnd type="none" w="sm" len="sm"/>
            </a:ln>
          </p:spPr>
        </p:pic>
        <p:pic>
          <p:nvPicPr>
            <p:cNvPr id="640" name="Google Shape;640;p49"/>
            <p:cNvPicPr preferRelativeResize="0"/>
            <p:nvPr/>
          </p:nvPicPr>
          <p:blipFill>
            <a:blip r:embed="rId4">
              <a:alphaModFix/>
            </a:blip>
            <a:stretch>
              <a:fillRect/>
            </a:stretch>
          </p:blipFill>
          <p:spPr>
            <a:xfrm>
              <a:off x="3048525" y="2920925"/>
              <a:ext cx="895350" cy="1066800"/>
            </a:xfrm>
            <a:prstGeom prst="rect">
              <a:avLst/>
            </a:prstGeom>
            <a:noFill/>
            <a:ln w="22225" cap="flat" cmpd="sng">
              <a:solidFill>
                <a:schemeClr val="lt1"/>
              </a:solidFill>
              <a:prstDash val="solid"/>
              <a:miter lim="8000"/>
              <a:headEnd type="none" w="sm" len="sm"/>
              <a:tailEnd type="none" w="sm" len="sm"/>
            </a:ln>
          </p:spPr>
        </p:pic>
        <p:cxnSp>
          <p:nvCxnSpPr>
            <p:cNvPr id="641" name="Google Shape;641;p49"/>
            <p:cNvCxnSpPr/>
            <p:nvPr/>
          </p:nvCxnSpPr>
          <p:spPr>
            <a:xfrm>
              <a:off x="3943925" y="3389225"/>
              <a:ext cx="876900" cy="0"/>
            </a:xfrm>
            <a:prstGeom prst="straightConnector1">
              <a:avLst/>
            </a:prstGeom>
            <a:noFill/>
            <a:ln w="19050" cap="flat" cmpd="sng">
              <a:solidFill>
                <a:schemeClr val="dk2"/>
              </a:solidFill>
              <a:prstDash val="solid"/>
              <a:round/>
              <a:headEnd type="none" w="med" len="med"/>
              <a:tailEnd type="triangle" w="med" len="med"/>
            </a:ln>
          </p:spPr>
        </p:cxnSp>
        <p:sp>
          <p:nvSpPr>
            <p:cNvPr id="642" name="Google Shape;642;p49"/>
            <p:cNvSpPr txBox="1"/>
            <p:nvPr/>
          </p:nvSpPr>
          <p:spPr>
            <a:xfrm>
              <a:off x="4109875" y="2989025"/>
              <a:ext cx="666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Malgun Gothic"/>
                  <a:ea typeface="Malgun Gothic"/>
                  <a:cs typeface="Malgun Gothic"/>
                  <a:sym typeface="Malgun Gothic"/>
                </a:rPr>
                <a:t>실행</a:t>
              </a:r>
              <a:endParaRPr sz="1500" b="1">
                <a:latin typeface="Malgun Gothic"/>
                <a:ea typeface="Malgun Gothic"/>
                <a:cs typeface="Malgun Gothic"/>
                <a:sym typeface="Malgun Gothic"/>
              </a:endParaRPr>
            </a:p>
          </p:txBody>
        </p:sp>
        <p:pic>
          <p:nvPicPr>
            <p:cNvPr id="643" name="Google Shape;643;p4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839829" y="2276124"/>
              <a:ext cx="850751" cy="889401"/>
            </a:xfrm>
            <a:prstGeom prst="rect">
              <a:avLst/>
            </a:prstGeom>
            <a:noFill/>
            <a:ln w="22225" cap="flat" cmpd="sng">
              <a:solidFill>
                <a:schemeClr val="lt1"/>
              </a:solidFill>
              <a:prstDash val="solid"/>
              <a:miter lim="8000"/>
              <a:headEnd type="none" w="sm" len="sm"/>
              <a:tailEnd type="none" w="sm" len="sm"/>
            </a:ln>
          </p:spPr>
        </p:pic>
        <p:cxnSp>
          <p:nvCxnSpPr>
            <p:cNvPr id="644" name="Google Shape;644;p49"/>
            <p:cNvCxnSpPr>
              <a:endCxn id="643" idx="1"/>
            </p:cNvCxnSpPr>
            <p:nvPr/>
          </p:nvCxnSpPr>
          <p:spPr>
            <a:xfrm rot="10800000" flipH="1">
              <a:off x="6598729" y="2720825"/>
              <a:ext cx="1241100" cy="495600"/>
            </a:xfrm>
            <a:prstGeom prst="straightConnector1">
              <a:avLst/>
            </a:prstGeom>
            <a:noFill/>
            <a:ln w="19050" cap="flat" cmpd="sng">
              <a:solidFill>
                <a:srgbClr val="46382C"/>
              </a:solidFill>
              <a:prstDash val="solid"/>
              <a:round/>
              <a:headEnd type="none" w="med" len="med"/>
              <a:tailEnd type="triangle" w="med" len="med"/>
            </a:ln>
          </p:spPr>
        </p:cxnSp>
        <p:pic>
          <p:nvPicPr>
            <p:cNvPr id="645" name="Google Shape;645;p49"/>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817525" y="3909150"/>
              <a:ext cx="895350" cy="917354"/>
            </a:xfrm>
            <a:prstGeom prst="rect">
              <a:avLst/>
            </a:prstGeom>
            <a:noFill/>
            <a:ln>
              <a:noFill/>
            </a:ln>
          </p:spPr>
        </p:pic>
        <p:sp>
          <p:nvSpPr>
            <p:cNvPr id="646" name="Google Shape;646;p49"/>
            <p:cNvSpPr txBox="1"/>
            <p:nvPr/>
          </p:nvSpPr>
          <p:spPr>
            <a:xfrm>
              <a:off x="6700525" y="2520725"/>
              <a:ext cx="792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Malgun Gothic"/>
                  <a:ea typeface="Malgun Gothic"/>
                  <a:cs typeface="Malgun Gothic"/>
                  <a:sym typeface="Malgun Gothic"/>
                </a:rPr>
                <a:t>크롤링</a:t>
              </a:r>
              <a:endParaRPr sz="1500" b="1">
                <a:latin typeface="Malgun Gothic"/>
                <a:ea typeface="Malgun Gothic"/>
                <a:cs typeface="Malgun Gothic"/>
                <a:sym typeface="Malgun Gothic"/>
              </a:endParaRPr>
            </a:p>
          </p:txBody>
        </p:sp>
        <p:cxnSp>
          <p:nvCxnSpPr>
            <p:cNvPr id="647" name="Google Shape;647;p49"/>
            <p:cNvCxnSpPr>
              <a:stCxn id="643" idx="2"/>
              <a:endCxn id="645" idx="0"/>
            </p:cNvCxnSpPr>
            <p:nvPr/>
          </p:nvCxnSpPr>
          <p:spPr>
            <a:xfrm>
              <a:off x="8265205" y="3165525"/>
              <a:ext cx="0" cy="743700"/>
            </a:xfrm>
            <a:prstGeom prst="straightConnector1">
              <a:avLst/>
            </a:prstGeom>
            <a:noFill/>
            <a:ln w="19050" cap="flat" cmpd="sng">
              <a:solidFill>
                <a:srgbClr val="46382C"/>
              </a:solidFill>
              <a:prstDash val="solid"/>
              <a:round/>
              <a:headEnd type="none" w="med" len="med"/>
              <a:tailEnd type="triangle" w="med" len="med"/>
            </a:ln>
          </p:spPr>
        </p:cxnSp>
        <p:sp>
          <p:nvSpPr>
            <p:cNvPr id="648" name="Google Shape;648;p49"/>
            <p:cNvSpPr txBox="1"/>
            <p:nvPr/>
          </p:nvSpPr>
          <p:spPr>
            <a:xfrm>
              <a:off x="8357575" y="3254225"/>
              <a:ext cx="117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Malgun Gothic"/>
                  <a:ea typeface="Malgun Gothic"/>
                  <a:cs typeface="Malgun Gothic"/>
                  <a:sym typeface="Malgun Gothic"/>
                </a:rPr>
                <a:t>데이터 가공</a:t>
              </a:r>
              <a:endParaRPr sz="1500" b="1">
                <a:latin typeface="Malgun Gothic"/>
                <a:ea typeface="Malgun Gothic"/>
                <a:cs typeface="Malgun Gothic"/>
                <a:sym typeface="Malgun Gothic"/>
              </a:endParaRPr>
            </a:p>
          </p:txBody>
        </p:sp>
        <p:cxnSp>
          <p:nvCxnSpPr>
            <p:cNvPr id="649" name="Google Shape;649;p49"/>
            <p:cNvCxnSpPr>
              <a:stCxn id="645" idx="1"/>
            </p:cNvCxnSpPr>
            <p:nvPr/>
          </p:nvCxnSpPr>
          <p:spPr>
            <a:xfrm rot="10800000">
              <a:off x="6589925" y="3648427"/>
              <a:ext cx="1227600" cy="719400"/>
            </a:xfrm>
            <a:prstGeom prst="straightConnector1">
              <a:avLst/>
            </a:prstGeom>
            <a:noFill/>
            <a:ln w="19050" cap="flat" cmpd="sng">
              <a:solidFill>
                <a:srgbClr val="46382C"/>
              </a:solidFill>
              <a:prstDash val="solid"/>
              <a:round/>
              <a:headEnd type="none" w="med" len="med"/>
              <a:tailEnd type="triangle" w="med" len="med"/>
            </a:ln>
          </p:spPr>
        </p:cxnSp>
        <p:sp>
          <p:nvSpPr>
            <p:cNvPr id="650" name="Google Shape;650;p49"/>
            <p:cNvSpPr txBox="1"/>
            <p:nvPr/>
          </p:nvSpPr>
          <p:spPr>
            <a:xfrm>
              <a:off x="6373800" y="4167725"/>
              <a:ext cx="1396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Malgun Gothic"/>
                  <a:ea typeface="Malgun Gothic"/>
                  <a:cs typeface="Malgun Gothic"/>
                  <a:sym typeface="Malgun Gothic"/>
                </a:rPr>
                <a:t>분석 및 시각화</a:t>
              </a:r>
              <a:endParaRPr sz="1500" b="1">
                <a:latin typeface="Malgun Gothic"/>
                <a:ea typeface="Malgun Gothic"/>
                <a:cs typeface="Malgun Gothic"/>
                <a:sym typeface="Malgun Gothic"/>
              </a:endParaRPr>
            </a:p>
          </p:txBody>
        </p:sp>
        <p:cxnSp>
          <p:nvCxnSpPr>
            <p:cNvPr id="651" name="Google Shape;651;p49"/>
            <p:cNvCxnSpPr>
              <a:stCxn id="639" idx="2"/>
              <a:endCxn id="652" idx="0"/>
            </p:cNvCxnSpPr>
            <p:nvPr/>
          </p:nvCxnSpPr>
          <p:spPr>
            <a:xfrm>
              <a:off x="5706700" y="3759125"/>
              <a:ext cx="0" cy="1344300"/>
            </a:xfrm>
            <a:prstGeom prst="straightConnector1">
              <a:avLst/>
            </a:prstGeom>
            <a:noFill/>
            <a:ln w="19050" cap="flat" cmpd="sng">
              <a:solidFill>
                <a:srgbClr val="46382C"/>
              </a:solidFill>
              <a:prstDash val="solid"/>
              <a:round/>
              <a:headEnd type="none" w="med" len="med"/>
              <a:tailEnd type="triangle" w="med" len="med"/>
            </a:ln>
          </p:spPr>
        </p:cxnSp>
        <p:pic>
          <p:nvPicPr>
            <p:cNvPr id="652" name="Google Shape;652;p49"/>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4958313" y="5103425"/>
              <a:ext cx="1496785" cy="609600"/>
            </a:xfrm>
            <a:prstGeom prst="rect">
              <a:avLst/>
            </a:prstGeom>
            <a:noFill/>
            <a:ln>
              <a:noFill/>
            </a:ln>
          </p:spPr>
        </p:pic>
        <p:cxnSp>
          <p:nvCxnSpPr>
            <p:cNvPr id="653" name="Google Shape;653;p49"/>
            <p:cNvCxnSpPr/>
            <p:nvPr/>
          </p:nvCxnSpPr>
          <p:spPr>
            <a:xfrm rot="10800000">
              <a:off x="3943925" y="3537375"/>
              <a:ext cx="876900" cy="0"/>
            </a:xfrm>
            <a:prstGeom prst="straightConnector1">
              <a:avLst/>
            </a:prstGeom>
            <a:noFill/>
            <a:ln w="19050" cap="flat" cmpd="sng">
              <a:solidFill>
                <a:srgbClr val="46382C"/>
              </a:solidFill>
              <a:prstDash val="solid"/>
              <a:round/>
              <a:headEnd type="none" w="med" len="med"/>
              <a:tailEnd type="triangle" w="med" len="med"/>
            </a:ln>
          </p:spPr>
        </p:cxnSp>
        <p:sp>
          <p:nvSpPr>
            <p:cNvPr id="654" name="Google Shape;654;p49"/>
            <p:cNvSpPr txBox="1"/>
            <p:nvPr/>
          </p:nvSpPr>
          <p:spPr>
            <a:xfrm>
              <a:off x="3898475" y="3613575"/>
              <a:ext cx="9723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a:latin typeface="Malgun Gothic"/>
                  <a:ea typeface="Malgun Gothic"/>
                  <a:cs typeface="Malgun Gothic"/>
                  <a:sym typeface="Malgun Gothic"/>
                </a:rPr>
                <a:t>이미지</a:t>
              </a:r>
              <a:endParaRPr sz="1500" b="1">
                <a:latin typeface="Malgun Gothic"/>
                <a:ea typeface="Malgun Gothic"/>
                <a:cs typeface="Malgun Gothic"/>
                <a:sym typeface="Malgun Gothic"/>
              </a:endParaRPr>
            </a:p>
          </p:txBody>
        </p:sp>
        <p:sp>
          <p:nvSpPr>
            <p:cNvPr id="655" name="Google Shape;655;p49"/>
            <p:cNvSpPr txBox="1"/>
            <p:nvPr/>
          </p:nvSpPr>
          <p:spPr>
            <a:xfrm>
              <a:off x="4914700" y="4167725"/>
              <a:ext cx="792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a:latin typeface="Malgun Gothic"/>
                  <a:ea typeface="Malgun Gothic"/>
                  <a:cs typeface="Malgun Gothic"/>
                  <a:sym typeface="Malgun Gothic"/>
                </a:rPr>
                <a:t>데이터</a:t>
              </a:r>
              <a:endParaRPr sz="1500" b="1">
                <a:latin typeface="Malgun Gothic"/>
                <a:ea typeface="Malgun Gothic"/>
                <a:cs typeface="Malgun Gothic"/>
                <a:sym typeface="Malgun Gothic"/>
              </a:endParaRPr>
            </a:p>
          </p:txBody>
        </p:sp>
        <p:cxnSp>
          <p:nvCxnSpPr>
            <p:cNvPr id="656" name="Google Shape;656;p49"/>
            <p:cNvCxnSpPr>
              <a:endCxn id="640" idx="2"/>
            </p:cNvCxnSpPr>
            <p:nvPr/>
          </p:nvCxnSpPr>
          <p:spPr>
            <a:xfrm rot="10800000">
              <a:off x="3496200" y="3987725"/>
              <a:ext cx="1455600" cy="1172700"/>
            </a:xfrm>
            <a:prstGeom prst="straightConnector1">
              <a:avLst/>
            </a:prstGeom>
            <a:noFill/>
            <a:ln w="19050" cap="flat" cmpd="sng">
              <a:solidFill>
                <a:srgbClr val="46382C"/>
              </a:solidFill>
              <a:prstDash val="solid"/>
              <a:round/>
              <a:headEnd type="none" w="med" len="med"/>
              <a:tailEnd type="triangle" w="med" len="med"/>
            </a:ln>
          </p:spPr>
        </p:cxnSp>
        <p:sp>
          <p:nvSpPr>
            <p:cNvPr id="657" name="Google Shape;657;p49"/>
            <p:cNvSpPr txBox="1"/>
            <p:nvPr/>
          </p:nvSpPr>
          <p:spPr>
            <a:xfrm>
              <a:off x="3584000" y="4617125"/>
              <a:ext cx="792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a:latin typeface="Malgun Gothic"/>
                  <a:ea typeface="Malgun Gothic"/>
                  <a:cs typeface="Malgun Gothic"/>
                  <a:sym typeface="Malgun Gothic"/>
                </a:rPr>
                <a:t>데이터</a:t>
              </a:r>
              <a:endParaRPr sz="1500" b="1">
                <a:latin typeface="Malgun Gothic"/>
                <a:ea typeface="Malgun Gothic"/>
                <a:cs typeface="Malgun Gothic"/>
                <a:sym typeface="Malgun Gothic"/>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5"/>
                                        </p:tgtEl>
                                        <p:attrNameLst>
                                          <p:attrName>style.visibility</p:attrName>
                                        </p:attrNameLst>
                                      </p:cBhvr>
                                      <p:to>
                                        <p:strVal val="visible"/>
                                      </p:to>
                                    </p:set>
                                    <p:animEffect transition="in" filter="fade">
                                      <p:cBhvr>
                                        <p:cTn id="7" dur="1000"/>
                                        <p:tgtEl>
                                          <p:spTgt spid="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661"/>
        <p:cNvGrpSpPr/>
        <p:nvPr/>
      </p:nvGrpSpPr>
      <p:grpSpPr>
        <a:xfrm>
          <a:off x="0" y="0"/>
          <a:ext cx="0" cy="0"/>
          <a:chOff x="0" y="0"/>
          <a:chExt cx="0" cy="0"/>
        </a:xfrm>
      </p:grpSpPr>
      <p:sp>
        <p:nvSpPr>
          <p:cNvPr id="662" name="Google Shape;662;p50"/>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663" name="Google Shape;663;p50"/>
          <p:cNvSpPr/>
          <p:nvPr/>
        </p:nvSpPr>
        <p:spPr>
          <a:xfrm>
            <a:off x="464450" y="1069725"/>
            <a:ext cx="11350200" cy="5788361"/>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664" name="Google Shape;664;p50"/>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665" name="Google Shape;665;p50"/>
          <p:cNvSpPr txBox="1"/>
          <p:nvPr/>
        </p:nvSpPr>
        <p:spPr>
          <a:xfrm>
            <a:off x="1275450" y="423225"/>
            <a:ext cx="5162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상품 분석 </a:t>
            </a:r>
            <a:endParaRPr sz="2000" b="1">
              <a:solidFill>
                <a:srgbClr val="FAEFE2"/>
              </a:solidFill>
              <a:latin typeface="Malgun Gothic"/>
              <a:ea typeface="Malgun Gothic"/>
              <a:cs typeface="Malgun Gothic"/>
              <a:sym typeface="Malgun Gothic"/>
            </a:endParaRPr>
          </a:p>
        </p:txBody>
      </p:sp>
      <p:sp>
        <p:nvSpPr>
          <p:cNvPr id="666" name="Google Shape;666;p50"/>
          <p:cNvSpPr/>
          <p:nvPr/>
        </p:nvSpPr>
        <p:spPr>
          <a:xfrm>
            <a:off x="1125900" y="3260025"/>
            <a:ext cx="928800" cy="928800"/>
          </a:xfrm>
          <a:prstGeom prst="rect">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46382C"/>
                </a:solidFill>
                <a:latin typeface="Malgun Gothic"/>
                <a:ea typeface="Malgun Gothic"/>
                <a:cs typeface="Malgun Gothic"/>
                <a:sym typeface="Malgun Gothic"/>
              </a:rPr>
              <a:t>데이터</a:t>
            </a:r>
            <a:endParaRPr b="1">
              <a:solidFill>
                <a:srgbClr val="46382C"/>
              </a:solidFill>
              <a:latin typeface="Malgun Gothic"/>
              <a:ea typeface="Malgun Gothic"/>
              <a:cs typeface="Malgun Gothic"/>
              <a:sym typeface="Malgun Gothic"/>
            </a:endParaRPr>
          </a:p>
        </p:txBody>
      </p:sp>
      <p:sp>
        <p:nvSpPr>
          <p:cNvPr id="667" name="Google Shape;667;p50"/>
          <p:cNvSpPr/>
          <p:nvPr/>
        </p:nvSpPr>
        <p:spPr>
          <a:xfrm>
            <a:off x="3124800" y="3260025"/>
            <a:ext cx="928800" cy="9288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46382C"/>
                </a:solidFill>
                <a:latin typeface="Malgun Gothic"/>
                <a:ea typeface="Malgun Gothic"/>
                <a:cs typeface="Malgun Gothic"/>
                <a:sym typeface="Malgun Gothic"/>
              </a:rPr>
              <a:t>데이터</a:t>
            </a:r>
            <a:endParaRPr b="1">
              <a:solidFill>
                <a:srgbClr val="46382C"/>
              </a:solidFill>
              <a:latin typeface="Malgun Gothic"/>
              <a:ea typeface="Malgun Gothic"/>
              <a:cs typeface="Malgun Gothic"/>
              <a:sym typeface="Malgun Gothic"/>
            </a:endParaRPr>
          </a:p>
        </p:txBody>
      </p:sp>
      <p:cxnSp>
        <p:nvCxnSpPr>
          <p:cNvPr id="668" name="Google Shape;668;p50"/>
          <p:cNvCxnSpPr>
            <a:stCxn id="666" idx="3"/>
            <a:endCxn id="667" idx="1"/>
          </p:cNvCxnSpPr>
          <p:nvPr/>
        </p:nvCxnSpPr>
        <p:spPr>
          <a:xfrm>
            <a:off x="2054700" y="3724425"/>
            <a:ext cx="1070100" cy="0"/>
          </a:xfrm>
          <a:prstGeom prst="straightConnector1">
            <a:avLst/>
          </a:prstGeom>
          <a:noFill/>
          <a:ln w="9525" cap="flat" cmpd="sng">
            <a:solidFill>
              <a:schemeClr val="dk2"/>
            </a:solidFill>
            <a:prstDash val="solid"/>
            <a:round/>
            <a:headEnd type="none" w="med" len="med"/>
            <a:tailEnd type="triangle" w="med" len="med"/>
          </a:ln>
        </p:spPr>
      </p:cxnSp>
      <p:sp>
        <p:nvSpPr>
          <p:cNvPr id="669" name="Google Shape;669;p50"/>
          <p:cNvSpPr txBox="1"/>
          <p:nvPr/>
        </p:nvSpPr>
        <p:spPr>
          <a:xfrm>
            <a:off x="2125350" y="3295550"/>
            <a:ext cx="92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46382C"/>
                </a:solidFill>
                <a:latin typeface="Malgun Gothic"/>
                <a:ea typeface="Malgun Gothic"/>
                <a:cs typeface="Malgun Gothic"/>
                <a:sym typeface="Malgun Gothic"/>
              </a:rPr>
              <a:t>1차 정제</a:t>
            </a:r>
            <a:endParaRPr b="1">
              <a:solidFill>
                <a:srgbClr val="46382C"/>
              </a:solidFill>
              <a:latin typeface="Malgun Gothic"/>
              <a:ea typeface="Malgun Gothic"/>
              <a:cs typeface="Malgun Gothic"/>
              <a:sym typeface="Malgun Gothic"/>
            </a:endParaRPr>
          </a:p>
        </p:txBody>
      </p:sp>
      <p:sp>
        <p:nvSpPr>
          <p:cNvPr id="670" name="Google Shape;670;p50"/>
          <p:cNvSpPr/>
          <p:nvPr/>
        </p:nvSpPr>
        <p:spPr>
          <a:xfrm>
            <a:off x="2073000" y="4707000"/>
            <a:ext cx="8046000" cy="1620000"/>
          </a:xfrm>
          <a:prstGeom prst="roundRect">
            <a:avLst>
              <a:gd name="adj" fmla="val 16667"/>
            </a:avLst>
          </a:prstGeom>
          <a:solidFill>
            <a:srgbClr val="FFFFFF"/>
          </a:solidFill>
          <a:ln w="19050" cap="flat" cmpd="sng">
            <a:solidFill>
              <a:srgbClr val="6D9EEB"/>
            </a:solidFill>
            <a:prstDash val="solid"/>
            <a:miter lim="8000"/>
            <a:headEnd type="none" w="sm" len="sm"/>
            <a:tailEnd type="none" w="sm" len="sm"/>
          </a:ln>
        </p:spPr>
        <p:txBody>
          <a:bodyPr spcFirstLastPara="1" wrap="square" lIns="91425" tIns="91425" rIns="91425" bIns="91425" anchor="ctr" anchorCtr="0">
            <a:noAutofit/>
          </a:bodyPr>
          <a:lstStyle/>
          <a:p>
            <a:pPr marL="1371600" lvl="0" indent="-336550" algn="l" rtl="0">
              <a:lnSpc>
                <a:spcPct val="115000"/>
              </a:lnSpc>
              <a:spcBef>
                <a:spcPts val="0"/>
              </a:spcBef>
              <a:spcAft>
                <a:spcPts val="0"/>
              </a:spcAft>
              <a:buClr>
                <a:srgbClr val="46382C"/>
              </a:buClr>
              <a:buSzPts val="1700"/>
              <a:buFont typeface="Malgun Gothic"/>
              <a:buAutoNum type="arabicPeriod"/>
            </a:pPr>
            <a:r>
              <a:rPr lang="en-US" sz="1700" b="1">
                <a:solidFill>
                  <a:srgbClr val="46382C"/>
                </a:solidFill>
                <a:latin typeface="Malgun Gothic"/>
                <a:ea typeface="Malgun Gothic"/>
                <a:cs typeface="Malgun Gothic"/>
                <a:sym typeface="Malgun Gothic"/>
              </a:rPr>
              <a:t>크롤링 된 데이터를 필요한 기준에 맞춰 정제 데이터로 분류</a:t>
            </a:r>
            <a:endParaRPr sz="1700" b="1">
              <a:solidFill>
                <a:srgbClr val="46382C"/>
              </a:solidFill>
              <a:latin typeface="Malgun Gothic"/>
              <a:ea typeface="Malgun Gothic"/>
              <a:cs typeface="Malgun Gothic"/>
              <a:sym typeface="Malgun Gothic"/>
            </a:endParaRPr>
          </a:p>
          <a:p>
            <a:pPr marL="1371600" lvl="0" indent="-336550" algn="l" rtl="0">
              <a:lnSpc>
                <a:spcPct val="115000"/>
              </a:lnSpc>
              <a:spcBef>
                <a:spcPts val="0"/>
              </a:spcBef>
              <a:spcAft>
                <a:spcPts val="0"/>
              </a:spcAft>
              <a:buClr>
                <a:srgbClr val="46382C"/>
              </a:buClr>
              <a:buSzPts val="1700"/>
              <a:buFont typeface="Malgun Gothic"/>
              <a:buAutoNum type="arabicPeriod"/>
            </a:pPr>
            <a:r>
              <a:rPr lang="en-US" sz="1700" b="1">
                <a:solidFill>
                  <a:srgbClr val="46382C"/>
                </a:solidFill>
                <a:latin typeface="Malgun Gothic"/>
                <a:ea typeface="Malgun Gothic"/>
                <a:cs typeface="Malgun Gothic"/>
                <a:sym typeface="Malgun Gothic"/>
              </a:rPr>
              <a:t>데이터를 세부적인 기준에 따라 분할 및 일반화</a:t>
            </a:r>
            <a:endParaRPr sz="1700" b="1">
              <a:solidFill>
                <a:srgbClr val="46382C"/>
              </a:solidFill>
              <a:latin typeface="Malgun Gothic"/>
              <a:ea typeface="Malgun Gothic"/>
              <a:cs typeface="Malgun Gothic"/>
              <a:sym typeface="Malgun Gothic"/>
            </a:endParaRPr>
          </a:p>
          <a:p>
            <a:pPr marL="1371600" lvl="0" indent="-336550" algn="l" rtl="0">
              <a:lnSpc>
                <a:spcPct val="115000"/>
              </a:lnSpc>
              <a:spcBef>
                <a:spcPts val="0"/>
              </a:spcBef>
              <a:spcAft>
                <a:spcPts val="0"/>
              </a:spcAft>
              <a:buClr>
                <a:srgbClr val="46382C"/>
              </a:buClr>
              <a:buSzPts val="1700"/>
              <a:buFont typeface="Malgun Gothic"/>
              <a:buAutoNum type="arabicPeriod"/>
            </a:pPr>
            <a:r>
              <a:rPr lang="en-US" sz="1700" b="1">
                <a:solidFill>
                  <a:srgbClr val="46382C"/>
                </a:solidFill>
                <a:latin typeface="Malgun Gothic"/>
                <a:ea typeface="Malgun Gothic"/>
                <a:cs typeface="Malgun Gothic"/>
                <a:sym typeface="Malgun Gothic"/>
              </a:rPr>
              <a:t>정해진 기준에 따라 데이터를 선별</a:t>
            </a:r>
            <a:endParaRPr sz="1700" b="1">
              <a:solidFill>
                <a:srgbClr val="46382C"/>
              </a:solidFill>
              <a:latin typeface="Malgun Gothic"/>
              <a:ea typeface="Malgun Gothic"/>
              <a:cs typeface="Malgun Gothic"/>
              <a:sym typeface="Malgun Gothic"/>
            </a:endParaRPr>
          </a:p>
          <a:p>
            <a:pPr marL="1371600" lvl="0" indent="-336550" algn="l" rtl="0">
              <a:lnSpc>
                <a:spcPct val="115000"/>
              </a:lnSpc>
              <a:spcBef>
                <a:spcPts val="0"/>
              </a:spcBef>
              <a:spcAft>
                <a:spcPts val="0"/>
              </a:spcAft>
              <a:buClr>
                <a:srgbClr val="46382C"/>
              </a:buClr>
              <a:buSzPts val="1700"/>
              <a:buFont typeface="Malgun Gothic"/>
              <a:buAutoNum type="arabicPeriod"/>
            </a:pPr>
            <a:r>
              <a:rPr lang="en-US" sz="1700" b="1">
                <a:solidFill>
                  <a:srgbClr val="46382C"/>
                </a:solidFill>
                <a:latin typeface="Malgun Gothic"/>
                <a:ea typeface="Malgun Gothic"/>
                <a:cs typeface="Malgun Gothic"/>
                <a:sym typeface="Malgun Gothic"/>
              </a:rPr>
              <a:t>데이터를 시각화 시키고 DB에 저장</a:t>
            </a:r>
            <a:endParaRPr sz="1700" b="1">
              <a:solidFill>
                <a:srgbClr val="46382C"/>
              </a:solidFill>
              <a:latin typeface="Malgun Gothic"/>
              <a:ea typeface="Malgun Gothic"/>
              <a:cs typeface="Malgun Gothic"/>
              <a:sym typeface="Malgun Gothic"/>
            </a:endParaRPr>
          </a:p>
        </p:txBody>
      </p:sp>
      <p:sp>
        <p:nvSpPr>
          <p:cNvPr id="671" name="Google Shape;671;p50"/>
          <p:cNvSpPr/>
          <p:nvPr/>
        </p:nvSpPr>
        <p:spPr>
          <a:xfrm>
            <a:off x="5076650" y="3260025"/>
            <a:ext cx="928800" cy="9288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46382C"/>
                </a:solidFill>
                <a:latin typeface="Malgun Gothic"/>
                <a:ea typeface="Malgun Gothic"/>
                <a:cs typeface="Malgun Gothic"/>
                <a:sym typeface="Malgun Gothic"/>
              </a:rPr>
              <a:t>데이터</a:t>
            </a:r>
            <a:endParaRPr b="1">
              <a:solidFill>
                <a:srgbClr val="46382C"/>
              </a:solidFill>
              <a:latin typeface="Malgun Gothic"/>
              <a:ea typeface="Malgun Gothic"/>
              <a:cs typeface="Malgun Gothic"/>
              <a:sym typeface="Malgun Gothic"/>
            </a:endParaRPr>
          </a:p>
        </p:txBody>
      </p:sp>
      <p:cxnSp>
        <p:nvCxnSpPr>
          <p:cNvPr id="672" name="Google Shape;672;p50"/>
          <p:cNvCxnSpPr>
            <a:stCxn id="667" idx="3"/>
            <a:endCxn id="671" idx="1"/>
          </p:cNvCxnSpPr>
          <p:nvPr/>
        </p:nvCxnSpPr>
        <p:spPr>
          <a:xfrm>
            <a:off x="4053600" y="3724425"/>
            <a:ext cx="1023000" cy="0"/>
          </a:xfrm>
          <a:prstGeom prst="straightConnector1">
            <a:avLst/>
          </a:prstGeom>
          <a:noFill/>
          <a:ln w="9525" cap="flat" cmpd="sng">
            <a:solidFill>
              <a:schemeClr val="dk2"/>
            </a:solidFill>
            <a:prstDash val="solid"/>
            <a:round/>
            <a:headEnd type="none" w="med" len="med"/>
            <a:tailEnd type="triangle" w="med" len="med"/>
          </a:ln>
        </p:spPr>
      </p:cxnSp>
      <p:sp>
        <p:nvSpPr>
          <p:cNvPr id="673" name="Google Shape;673;p50"/>
          <p:cNvSpPr txBox="1"/>
          <p:nvPr/>
        </p:nvSpPr>
        <p:spPr>
          <a:xfrm>
            <a:off x="4100725" y="3295550"/>
            <a:ext cx="92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46382C"/>
                </a:solidFill>
                <a:latin typeface="Malgun Gothic"/>
                <a:ea typeface="Malgun Gothic"/>
                <a:cs typeface="Malgun Gothic"/>
                <a:sym typeface="Malgun Gothic"/>
              </a:rPr>
              <a:t>2차 정제</a:t>
            </a:r>
            <a:endParaRPr b="1">
              <a:solidFill>
                <a:srgbClr val="46382C"/>
              </a:solidFill>
              <a:latin typeface="Malgun Gothic"/>
              <a:ea typeface="Malgun Gothic"/>
              <a:cs typeface="Malgun Gothic"/>
              <a:sym typeface="Malgun Gothic"/>
            </a:endParaRPr>
          </a:p>
        </p:txBody>
      </p:sp>
      <p:sp>
        <p:nvSpPr>
          <p:cNvPr id="674" name="Google Shape;674;p50"/>
          <p:cNvSpPr/>
          <p:nvPr/>
        </p:nvSpPr>
        <p:spPr>
          <a:xfrm>
            <a:off x="7028500" y="3260025"/>
            <a:ext cx="928800" cy="928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46382C"/>
                </a:solidFill>
                <a:latin typeface="Malgun Gothic"/>
                <a:ea typeface="Malgun Gothic"/>
                <a:cs typeface="Malgun Gothic"/>
                <a:sym typeface="Malgun Gothic"/>
              </a:rPr>
              <a:t>데이터</a:t>
            </a:r>
            <a:endParaRPr b="1">
              <a:solidFill>
                <a:srgbClr val="46382C"/>
              </a:solidFill>
              <a:latin typeface="Malgun Gothic"/>
              <a:ea typeface="Malgun Gothic"/>
              <a:cs typeface="Malgun Gothic"/>
              <a:sym typeface="Malgun Gothic"/>
            </a:endParaRPr>
          </a:p>
        </p:txBody>
      </p:sp>
      <p:cxnSp>
        <p:nvCxnSpPr>
          <p:cNvPr id="675" name="Google Shape;675;p50"/>
          <p:cNvCxnSpPr>
            <a:stCxn id="671" idx="3"/>
            <a:endCxn id="674" idx="1"/>
          </p:cNvCxnSpPr>
          <p:nvPr/>
        </p:nvCxnSpPr>
        <p:spPr>
          <a:xfrm>
            <a:off x="6005450" y="3724425"/>
            <a:ext cx="1023000" cy="0"/>
          </a:xfrm>
          <a:prstGeom prst="straightConnector1">
            <a:avLst/>
          </a:prstGeom>
          <a:noFill/>
          <a:ln w="9525" cap="flat" cmpd="sng">
            <a:solidFill>
              <a:schemeClr val="dk2"/>
            </a:solidFill>
            <a:prstDash val="solid"/>
            <a:round/>
            <a:headEnd type="none" w="med" len="med"/>
            <a:tailEnd type="triangle" w="med" len="med"/>
          </a:ln>
        </p:spPr>
      </p:cxnSp>
      <p:sp>
        <p:nvSpPr>
          <p:cNvPr id="676" name="Google Shape;676;p50"/>
          <p:cNvSpPr txBox="1"/>
          <p:nvPr/>
        </p:nvSpPr>
        <p:spPr>
          <a:xfrm>
            <a:off x="6052575" y="3295538"/>
            <a:ext cx="92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46382C"/>
                </a:solidFill>
                <a:latin typeface="Malgun Gothic"/>
                <a:ea typeface="Malgun Gothic"/>
                <a:cs typeface="Malgun Gothic"/>
                <a:sym typeface="Malgun Gothic"/>
              </a:rPr>
              <a:t>선별</a:t>
            </a:r>
            <a:endParaRPr b="1">
              <a:solidFill>
                <a:srgbClr val="46382C"/>
              </a:solidFill>
              <a:latin typeface="Malgun Gothic"/>
              <a:ea typeface="Malgun Gothic"/>
              <a:cs typeface="Malgun Gothic"/>
              <a:sym typeface="Malgun Gothic"/>
            </a:endParaRPr>
          </a:p>
        </p:txBody>
      </p:sp>
      <p:pic>
        <p:nvPicPr>
          <p:cNvPr id="677" name="Google Shape;677;p5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525612" y="1704350"/>
            <a:ext cx="1934600" cy="725475"/>
          </a:xfrm>
          <a:prstGeom prst="rect">
            <a:avLst/>
          </a:prstGeom>
          <a:noFill/>
          <a:ln>
            <a:noFill/>
          </a:ln>
        </p:spPr>
      </p:pic>
      <p:pic>
        <p:nvPicPr>
          <p:cNvPr id="678" name="Google Shape;678;p5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180400" y="3420375"/>
            <a:ext cx="1496785" cy="609600"/>
          </a:xfrm>
          <a:prstGeom prst="rect">
            <a:avLst/>
          </a:prstGeom>
          <a:noFill/>
          <a:ln>
            <a:noFill/>
          </a:ln>
        </p:spPr>
      </p:pic>
      <p:cxnSp>
        <p:nvCxnSpPr>
          <p:cNvPr id="679" name="Google Shape;679;p50"/>
          <p:cNvCxnSpPr>
            <a:stCxn id="674" idx="0"/>
            <a:endCxn id="677" idx="2"/>
          </p:cNvCxnSpPr>
          <p:nvPr/>
        </p:nvCxnSpPr>
        <p:spPr>
          <a:xfrm rot="10800000">
            <a:off x="7492900" y="2429925"/>
            <a:ext cx="0" cy="830100"/>
          </a:xfrm>
          <a:prstGeom prst="straightConnector1">
            <a:avLst/>
          </a:prstGeom>
          <a:noFill/>
          <a:ln w="9525" cap="flat" cmpd="sng">
            <a:solidFill>
              <a:schemeClr val="dk2"/>
            </a:solidFill>
            <a:prstDash val="solid"/>
            <a:round/>
            <a:headEnd type="none" w="med" len="med"/>
            <a:tailEnd type="triangle" w="med" len="med"/>
          </a:ln>
        </p:spPr>
      </p:cxnSp>
      <p:cxnSp>
        <p:nvCxnSpPr>
          <p:cNvPr id="680" name="Google Shape;680;p50"/>
          <p:cNvCxnSpPr>
            <a:stCxn id="674" idx="3"/>
            <a:endCxn id="678" idx="1"/>
          </p:cNvCxnSpPr>
          <p:nvPr/>
        </p:nvCxnSpPr>
        <p:spPr>
          <a:xfrm>
            <a:off x="7957300" y="3724425"/>
            <a:ext cx="1223100" cy="600"/>
          </a:xfrm>
          <a:prstGeom prst="straightConnector1">
            <a:avLst/>
          </a:prstGeom>
          <a:noFill/>
          <a:ln w="9525" cap="flat" cmpd="sng">
            <a:solidFill>
              <a:schemeClr val="dk2"/>
            </a:solidFill>
            <a:prstDash val="solid"/>
            <a:round/>
            <a:headEnd type="none" w="med" len="med"/>
            <a:tailEnd type="triangle" w="med" len="med"/>
          </a:ln>
        </p:spPr>
      </p:cxnSp>
      <p:sp>
        <p:nvSpPr>
          <p:cNvPr id="681" name="Google Shape;681;p50"/>
          <p:cNvSpPr txBox="1"/>
          <p:nvPr/>
        </p:nvSpPr>
        <p:spPr>
          <a:xfrm>
            <a:off x="6564100" y="2429925"/>
            <a:ext cx="92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46382C"/>
                </a:solidFill>
                <a:latin typeface="Malgun Gothic"/>
                <a:ea typeface="Malgun Gothic"/>
                <a:cs typeface="Malgun Gothic"/>
                <a:sym typeface="Malgun Gothic"/>
              </a:rPr>
              <a:t>시각화</a:t>
            </a:r>
            <a:endParaRPr b="1">
              <a:solidFill>
                <a:srgbClr val="46382C"/>
              </a:solidFill>
              <a:latin typeface="Malgun Gothic"/>
              <a:ea typeface="Malgun Gothic"/>
              <a:cs typeface="Malgun Gothic"/>
              <a:sym typeface="Malgun Gothic"/>
            </a:endParaRPr>
          </a:p>
        </p:txBody>
      </p:sp>
      <p:sp>
        <p:nvSpPr>
          <p:cNvPr id="682" name="Google Shape;682;p50"/>
          <p:cNvSpPr txBox="1"/>
          <p:nvPr/>
        </p:nvSpPr>
        <p:spPr>
          <a:xfrm>
            <a:off x="8104450" y="3325713"/>
            <a:ext cx="92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46382C"/>
                </a:solidFill>
                <a:latin typeface="Malgun Gothic"/>
                <a:ea typeface="Malgun Gothic"/>
                <a:cs typeface="Malgun Gothic"/>
                <a:sym typeface="Malgun Gothic"/>
              </a:rPr>
              <a:t>저장</a:t>
            </a:r>
            <a:endParaRPr b="1">
              <a:solidFill>
                <a:srgbClr val="46382C"/>
              </a:solidFill>
              <a:latin typeface="Malgun Gothic"/>
              <a:ea typeface="Malgun Gothic"/>
              <a:cs typeface="Malgun Gothic"/>
              <a:sym typeface="Malgun Gothic"/>
            </a:endParaRPr>
          </a:p>
        </p:txBody>
      </p:sp>
      <p:pic>
        <p:nvPicPr>
          <p:cNvPr id="683" name="Google Shape;683;p50"/>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9052617" y="1704350"/>
            <a:ext cx="1752356" cy="725475"/>
          </a:xfrm>
          <a:prstGeom prst="rect">
            <a:avLst/>
          </a:prstGeom>
          <a:noFill/>
          <a:ln>
            <a:noFill/>
          </a:ln>
        </p:spPr>
      </p:pic>
      <p:cxnSp>
        <p:nvCxnSpPr>
          <p:cNvPr id="684" name="Google Shape;684;p50"/>
          <p:cNvCxnSpPr>
            <a:stCxn id="678" idx="0"/>
            <a:endCxn id="683" idx="2"/>
          </p:cNvCxnSpPr>
          <p:nvPr/>
        </p:nvCxnSpPr>
        <p:spPr>
          <a:xfrm rot="10800000">
            <a:off x="9928793" y="2429775"/>
            <a:ext cx="0" cy="990600"/>
          </a:xfrm>
          <a:prstGeom prst="straightConnector1">
            <a:avLst/>
          </a:prstGeom>
          <a:noFill/>
          <a:ln w="9525" cap="flat" cmpd="sng">
            <a:solidFill>
              <a:schemeClr val="dk2"/>
            </a:solidFill>
            <a:prstDash val="solid"/>
            <a:round/>
            <a:headEnd type="none" w="med" len="med"/>
            <a:tailEnd type="triangle" w="med" len="med"/>
          </a:ln>
        </p:spPr>
      </p:cxnSp>
      <p:cxnSp>
        <p:nvCxnSpPr>
          <p:cNvPr id="685" name="Google Shape;685;p50"/>
          <p:cNvCxnSpPr>
            <a:stCxn id="677" idx="3"/>
          </p:cNvCxnSpPr>
          <p:nvPr/>
        </p:nvCxnSpPr>
        <p:spPr>
          <a:xfrm>
            <a:off x="8460212" y="2067088"/>
            <a:ext cx="791700" cy="12000"/>
          </a:xfrm>
          <a:prstGeom prst="straightConnector1">
            <a:avLst/>
          </a:prstGeom>
          <a:noFill/>
          <a:ln w="9525" cap="flat" cmpd="sng">
            <a:solidFill>
              <a:schemeClr val="dk2"/>
            </a:solidFill>
            <a:prstDash val="solid"/>
            <a:round/>
            <a:headEnd type="none" w="med" len="med"/>
            <a:tailEnd type="triangle" w="med" len="med"/>
          </a:ln>
        </p:spPr>
      </p:cxnSp>
      <p:sp>
        <p:nvSpPr>
          <p:cNvPr id="686" name="Google Shape;686;p50"/>
          <p:cNvSpPr/>
          <p:nvPr/>
        </p:nvSpPr>
        <p:spPr>
          <a:xfrm>
            <a:off x="897305" y="2834600"/>
            <a:ext cx="7168500" cy="1620000"/>
          </a:xfrm>
          <a:prstGeom prst="roundRect">
            <a:avLst>
              <a:gd name="adj" fmla="val 16667"/>
            </a:avLst>
          </a:prstGeom>
          <a:noFill/>
          <a:ln w="19050" cap="flat" cmpd="sng">
            <a:solidFill>
              <a:srgbClr val="4A86E8"/>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0"/>
          <p:cNvSpPr/>
          <p:nvPr/>
        </p:nvSpPr>
        <p:spPr>
          <a:xfrm>
            <a:off x="3807000" y="2246613"/>
            <a:ext cx="862500" cy="92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8" name="Google Shape;688;p50"/>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4053600" y="2252350"/>
            <a:ext cx="895350" cy="91735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3"/>
                                        </p:tgtEl>
                                        <p:attrNameLst>
                                          <p:attrName>style.visibility</p:attrName>
                                        </p:attrNameLst>
                                      </p:cBhvr>
                                      <p:to>
                                        <p:strVal val="visible"/>
                                      </p:to>
                                    </p:set>
                                    <p:animEffect transition="in" filter="fade">
                                      <p:cBhvr>
                                        <p:cTn id="7" dur="1000"/>
                                        <p:tgtEl>
                                          <p:spTgt spid="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692"/>
        <p:cNvGrpSpPr/>
        <p:nvPr/>
      </p:nvGrpSpPr>
      <p:grpSpPr>
        <a:xfrm>
          <a:off x="0" y="0"/>
          <a:ext cx="0" cy="0"/>
          <a:chOff x="0" y="0"/>
          <a:chExt cx="0" cy="0"/>
        </a:xfrm>
      </p:grpSpPr>
      <p:sp>
        <p:nvSpPr>
          <p:cNvPr id="693" name="Google Shape;693;p51"/>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694" name="Google Shape;694;p51"/>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695" name="Google Shape;695;p51"/>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696" name="Google Shape;696;p51"/>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증강 현실 </a:t>
            </a:r>
            <a:endParaRPr sz="2000" b="1">
              <a:solidFill>
                <a:srgbClr val="FAEFE2"/>
              </a:solidFill>
              <a:latin typeface="Malgun Gothic"/>
              <a:ea typeface="Malgun Gothic"/>
              <a:cs typeface="Malgun Gothic"/>
              <a:sym typeface="Malgun Gothic"/>
            </a:endParaRPr>
          </a:p>
        </p:txBody>
      </p:sp>
      <p:sp>
        <p:nvSpPr>
          <p:cNvPr id="697" name="Google Shape;697;p51"/>
          <p:cNvSpPr/>
          <p:nvPr/>
        </p:nvSpPr>
        <p:spPr>
          <a:xfrm>
            <a:off x="1401350" y="2138400"/>
            <a:ext cx="1998000" cy="909000"/>
          </a:xfrm>
          <a:prstGeom prst="roundRect">
            <a:avLst>
              <a:gd name="adj" fmla="val 16667"/>
            </a:avLst>
          </a:prstGeom>
          <a:solidFill>
            <a:srgbClr val="FFFFFF"/>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a:solidFill>
                  <a:srgbClr val="46382C"/>
                </a:solidFill>
                <a:latin typeface="Malgun Gothic"/>
                <a:ea typeface="Malgun Gothic"/>
                <a:cs typeface="Malgun Gothic"/>
                <a:sym typeface="Malgun Gothic"/>
              </a:rPr>
              <a:t>A-Frame, three.ar.js</a:t>
            </a:r>
            <a:endParaRPr sz="1500" b="1">
              <a:solidFill>
                <a:srgbClr val="46382C"/>
              </a:solidFill>
              <a:latin typeface="Malgun Gothic"/>
              <a:ea typeface="Malgun Gothic"/>
              <a:cs typeface="Malgun Gothic"/>
              <a:sym typeface="Malgun Gothic"/>
            </a:endParaRPr>
          </a:p>
          <a:p>
            <a:pPr marL="0" lvl="0" indent="0" algn="ctr" rtl="0">
              <a:spcBef>
                <a:spcPts val="0"/>
              </a:spcBef>
              <a:spcAft>
                <a:spcPts val="0"/>
              </a:spcAft>
              <a:buNone/>
            </a:pPr>
            <a:r>
              <a:rPr lang="en-US" sz="1500" b="1">
                <a:solidFill>
                  <a:srgbClr val="46382C"/>
                </a:solidFill>
                <a:latin typeface="Malgun Gothic"/>
                <a:ea typeface="Malgun Gothic"/>
                <a:cs typeface="Malgun Gothic"/>
                <a:sym typeface="Malgun Gothic"/>
              </a:rPr>
              <a:t>사용</a:t>
            </a:r>
            <a:endParaRPr sz="1500" b="1">
              <a:solidFill>
                <a:srgbClr val="46382C"/>
              </a:solidFill>
              <a:latin typeface="Malgun Gothic"/>
              <a:ea typeface="Malgun Gothic"/>
              <a:cs typeface="Malgun Gothic"/>
              <a:sym typeface="Malgun Gothic"/>
            </a:endParaRPr>
          </a:p>
        </p:txBody>
      </p:sp>
      <p:sp>
        <p:nvSpPr>
          <p:cNvPr id="698" name="Google Shape;698;p51"/>
          <p:cNvSpPr/>
          <p:nvPr/>
        </p:nvSpPr>
        <p:spPr>
          <a:xfrm>
            <a:off x="1401350" y="3559800"/>
            <a:ext cx="1998000" cy="909000"/>
          </a:xfrm>
          <a:prstGeom prst="roundRect">
            <a:avLst>
              <a:gd name="adj" fmla="val 16667"/>
            </a:avLst>
          </a:prstGeom>
          <a:solidFill>
            <a:srgbClr val="FFFFFF"/>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a:solidFill>
                  <a:srgbClr val="46382C"/>
                </a:solidFill>
                <a:latin typeface="Malgun Gothic"/>
                <a:ea typeface="Malgun Gothic"/>
                <a:cs typeface="Malgun Gothic"/>
                <a:sym typeface="Malgun Gothic"/>
              </a:rPr>
              <a:t>Unity 사용</a:t>
            </a:r>
            <a:endParaRPr sz="1500" b="1">
              <a:solidFill>
                <a:srgbClr val="46382C"/>
              </a:solidFill>
              <a:latin typeface="Malgun Gothic"/>
              <a:ea typeface="Malgun Gothic"/>
              <a:cs typeface="Malgun Gothic"/>
              <a:sym typeface="Malgun Gothic"/>
            </a:endParaRPr>
          </a:p>
        </p:txBody>
      </p:sp>
      <p:sp>
        <p:nvSpPr>
          <p:cNvPr id="699" name="Google Shape;699;p51"/>
          <p:cNvSpPr/>
          <p:nvPr/>
        </p:nvSpPr>
        <p:spPr>
          <a:xfrm>
            <a:off x="1401350" y="4981200"/>
            <a:ext cx="1998000" cy="909000"/>
          </a:xfrm>
          <a:prstGeom prst="roundRect">
            <a:avLst>
              <a:gd name="adj" fmla="val 16667"/>
            </a:avLst>
          </a:prstGeom>
          <a:solidFill>
            <a:srgbClr val="FFFFFF"/>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a:solidFill>
                  <a:srgbClr val="46382C"/>
                </a:solidFill>
                <a:latin typeface="Malgun Gothic"/>
                <a:ea typeface="Malgun Gothic"/>
                <a:cs typeface="Malgun Gothic"/>
                <a:sym typeface="Malgun Gothic"/>
              </a:rPr>
              <a:t>WebXR 사용</a:t>
            </a:r>
            <a:endParaRPr sz="1500" b="1">
              <a:solidFill>
                <a:srgbClr val="46382C"/>
              </a:solidFill>
              <a:latin typeface="Malgun Gothic"/>
              <a:ea typeface="Malgun Gothic"/>
              <a:cs typeface="Malgun Gothic"/>
              <a:sym typeface="Malgun Gothic"/>
            </a:endParaRPr>
          </a:p>
        </p:txBody>
      </p:sp>
      <p:sp>
        <p:nvSpPr>
          <p:cNvPr id="700" name="Google Shape;700;p51"/>
          <p:cNvSpPr/>
          <p:nvPr/>
        </p:nvSpPr>
        <p:spPr>
          <a:xfrm>
            <a:off x="3781850" y="2093400"/>
            <a:ext cx="4311000" cy="999000"/>
          </a:xfrm>
          <a:prstGeom prst="roundRect">
            <a:avLst>
              <a:gd name="adj" fmla="val 16667"/>
            </a:avLst>
          </a:prstGeom>
          <a:solidFill>
            <a:srgbClr val="FFFFFF"/>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US" sz="1500" b="1">
                <a:solidFill>
                  <a:srgbClr val="46382C"/>
                </a:solidFill>
                <a:latin typeface="Malgun Gothic"/>
                <a:ea typeface="Malgun Gothic"/>
                <a:cs typeface="Malgun Gothic"/>
                <a:sym typeface="Malgun Gothic"/>
              </a:rPr>
              <a:t>A-Frame을 이용하여 간단하게 태그만으로 화면을 구성 할 수 있으며, 개발자가 코드를 보고 이해하기 쉬움</a:t>
            </a:r>
            <a:endParaRPr sz="1500" b="1">
              <a:solidFill>
                <a:srgbClr val="46382C"/>
              </a:solidFill>
              <a:latin typeface="Malgun Gothic"/>
              <a:ea typeface="Malgun Gothic"/>
              <a:cs typeface="Malgun Gothic"/>
              <a:sym typeface="Malgun Gothic"/>
            </a:endParaRPr>
          </a:p>
        </p:txBody>
      </p:sp>
      <p:sp>
        <p:nvSpPr>
          <p:cNvPr id="701" name="Google Shape;701;p51"/>
          <p:cNvSpPr/>
          <p:nvPr/>
        </p:nvSpPr>
        <p:spPr>
          <a:xfrm>
            <a:off x="3781850" y="3416400"/>
            <a:ext cx="4311000" cy="1223400"/>
          </a:xfrm>
          <a:prstGeom prst="roundRect">
            <a:avLst>
              <a:gd name="adj" fmla="val 16667"/>
            </a:avLst>
          </a:prstGeom>
          <a:solidFill>
            <a:srgbClr val="FFFFFF"/>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US" sz="1500" b="1">
                <a:solidFill>
                  <a:srgbClr val="46382C"/>
                </a:solidFill>
                <a:latin typeface="Malgun Gothic"/>
                <a:ea typeface="Malgun Gothic"/>
                <a:cs typeface="Malgun Gothic"/>
                <a:sym typeface="Malgun Gothic"/>
              </a:rPr>
              <a:t>Unity를 통해 개발자가 실시간으로 화면을 파악할 수 있으며, 각 오브젝트의 위치와 기능을 지정하기 쉽고 프로젝트의 구동을 확인하기 좋음</a:t>
            </a:r>
            <a:endParaRPr sz="1500" b="1">
              <a:solidFill>
                <a:srgbClr val="46382C"/>
              </a:solidFill>
              <a:latin typeface="Malgun Gothic"/>
              <a:ea typeface="Malgun Gothic"/>
              <a:cs typeface="Malgun Gothic"/>
              <a:sym typeface="Malgun Gothic"/>
            </a:endParaRPr>
          </a:p>
        </p:txBody>
      </p:sp>
      <p:sp>
        <p:nvSpPr>
          <p:cNvPr id="702" name="Google Shape;702;p51"/>
          <p:cNvSpPr/>
          <p:nvPr/>
        </p:nvSpPr>
        <p:spPr>
          <a:xfrm>
            <a:off x="3781850" y="4936200"/>
            <a:ext cx="4311000" cy="999000"/>
          </a:xfrm>
          <a:prstGeom prst="roundRect">
            <a:avLst>
              <a:gd name="adj" fmla="val 16667"/>
            </a:avLst>
          </a:prstGeom>
          <a:solidFill>
            <a:srgbClr val="FFFFFF"/>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US" sz="1500" b="1">
                <a:solidFill>
                  <a:srgbClr val="46382C"/>
                </a:solidFill>
                <a:latin typeface="Malgun Gothic"/>
                <a:ea typeface="Malgun Gothic"/>
                <a:cs typeface="Malgun Gothic"/>
                <a:sym typeface="Malgun Gothic"/>
              </a:rPr>
              <a:t>WebAROnARCore, WebAROnARKit을 기반으로 사용하며 각종 API를 포함함</a:t>
            </a:r>
            <a:endParaRPr sz="1500" b="1">
              <a:solidFill>
                <a:srgbClr val="46382C"/>
              </a:solidFill>
              <a:latin typeface="Malgun Gothic"/>
              <a:ea typeface="Malgun Gothic"/>
              <a:cs typeface="Malgun Gothic"/>
              <a:sym typeface="Malgun Gothic"/>
            </a:endParaRPr>
          </a:p>
        </p:txBody>
      </p:sp>
      <p:sp>
        <p:nvSpPr>
          <p:cNvPr id="703" name="Google Shape;703;p51"/>
          <p:cNvSpPr/>
          <p:nvPr/>
        </p:nvSpPr>
        <p:spPr>
          <a:xfrm>
            <a:off x="8475350" y="2107200"/>
            <a:ext cx="2402400" cy="3814200"/>
          </a:xfrm>
          <a:prstGeom prst="roundRect">
            <a:avLst>
              <a:gd name="adj" fmla="val 16667"/>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1500" b="1">
                <a:solidFill>
                  <a:srgbClr val="46382C"/>
                </a:solidFill>
                <a:latin typeface="Malgun Gothic"/>
                <a:ea typeface="Malgun Gothic"/>
                <a:cs typeface="Malgun Gothic"/>
                <a:sym typeface="Malgun Gothic"/>
              </a:rPr>
              <a:t>해당 모바일 기기에서 AR을 지원해야 하며, browser 또한 AR을 지원하는 browser를 </a:t>
            </a:r>
            <a:endParaRPr sz="1500" b="1">
              <a:solidFill>
                <a:srgbClr val="46382C"/>
              </a:solidFill>
              <a:latin typeface="Malgun Gothic"/>
              <a:ea typeface="Malgun Gothic"/>
              <a:cs typeface="Malgun Gothic"/>
              <a:sym typeface="Malgun Gothic"/>
            </a:endParaRPr>
          </a:p>
          <a:p>
            <a:pPr marL="0" lvl="0" indent="0" algn="ctr" rtl="0">
              <a:lnSpc>
                <a:spcPct val="150000"/>
              </a:lnSpc>
              <a:spcBef>
                <a:spcPts val="0"/>
              </a:spcBef>
              <a:spcAft>
                <a:spcPts val="0"/>
              </a:spcAft>
              <a:buNone/>
            </a:pPr>
            <a:r>
              <a:rPr lang="en-US" sz="1500" b="1">
                <a:solidFill>
                  <a:srgbClr val="46382C"/>
                </a:solidFill>
                <a:latin typeface="Malgun Gothic"/>
                <a:ea typeface="Malgun Gothic"/>
                <a:cs typeface="Malgun Gothic"/>
                <a:sym typeface="Malgun Gothic"/>
              </a:rPr>
              <a:t>통해 사용해야만 함.</a:t>
            </a:r>
            <a:endParaRPr sz="1500" b="1">
              <a:solidFill>
                <a:srgbClr val="46382C"/>
              </a:solidFill>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4"/>
                                        </p:tgtEl>
                                        <p:attrNameLst>
                                          <p:attrName>style.visibility</p:attrName>
                                        </p:attrNameLst>
                                      </p:cBhvr>
                                      <p:to>
                                        <p:strVal val="visible"/>
                                      </p:to>
                                    </p:set>
                                    <p:animEffect transition="in" filter="fade">
                                      <p:cBhvr>
                                        <p:cTn id="7" dur="1000"/>
                                        <p:tgtEl>
                                          <p:spTgt spid="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24"/>
        <p:cNvGrpSpPr/>
        <p:nvPr/>
      </p:nvGrpSpPr>
      <p:grpSpPr>
        <a:xfrm>
          <a:off x="0" y="0"/>
          <a:ext cx="0" cy="0"/>
          <a:chOff x="0" y="0"/>
          <a:chExt cx="0" cy="0"/>
        </a:xfrm>
      </p:grpSpPr>
      <p:sp>
        <p:nvSpPr>
          <p:cNvPr id="125" name="Google Shape;125;p16"/>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26" name="Google Shape;126;p16"/>
          <p:cNvSpPr/>
          <p:nvPr/>
        </p:nvSpPr>
        <p:spPr>
          <a:xfrm>
            <a:off x="464450" y="1065625"/>
            <a:ext cx="11350200" cy="57924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Malgun Gothic"/>
                <a:ea typeface="Malgun Gothic"/>
                <a:cs typeface="Malgun Gothic"/>
                <a:sym typeface="Malgun Gothic"/>
              </a:rPr>
              <a:t>petNameList</a:t>
            </a:r>
            <a:endParaRPr sz="1800" b="0" i="0" u="none" strike="noStrike" cap="none">
              <a:solidFill>
                <a:srgbClr val="FFFFFF"/>
              </a:solidFill>
              <a:latin typeface="Malgun Gothic"/>
              <a:ea typeface="Malgun Gothic"/>
              <a:cs typeface="Malgun Gothic"/>
              <a:sym typeface="Malgun Gothic"/>
            </a:endParaRPr>
          </a:p>
        </p:txBody>
      </p:sp>
      <p:sp>
        <p:nvSpPr>
          <p:cNvPr id="127" name="Google Shape;127;p16"/>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28" name="Google Shape;128;p16"/>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팀원 소개</a:t>
            </a:r>
            <a:endParaRPr sz="3000" b="1">
              <a:solidFill>
                <a:srgbClr val="FAEFE2"/>
              </a:solidFill>
              <a:latin typeface="Malgun Gothic"/>
              <a:ea typeface="Malgun Gothic"/>
              <a:cs typeface="Malgun Gothic"/>
              <a:sym typeface="Malgun Gothic"/>
            </a:endParaRPr>
          </a:p>
        </p:txBody>
      </p:sp>
      <p:pic>
        <p:nvPicPr>
          <p:cNvPr id="129" name="Google Shape;129;p1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328750" y="2035150"/>
            <a:ext cx="1215425" cy="1620575"/>
          </a:xfrm>
          <a:prstGeom prst="rect">
            <a:avLst/>
          </a:prstGeom>
          <a:noFill/>
          <a:ln>
            <a:noFill/>
          </a:ln>
          <a:effectLst>
            <a:outerShdw blurRad="185738" dist="47625" dir="1440000" algn="bl" rotWithShape="0">
              <a:srgbClr val="46382C">
                <a:alpha val="88000"/>
              </a:srgbClr>
            </a:outerShdw>
          </a:effectLst>
        </p:spPr>
      </p:pic>
      <p:grpSp>
        <p:nvGrpSpPr>
          <p:cNvPr id="130" name="Google Shape;130;p16"/>
          <p:cNvGrpSpPr/>
          <p:nvPr/>
        </p:nvGrpSpPr>
        <p:grpSpPr>
          <a:xfrm>
            <a:off x="745150" y="3694688"/>
            <a:ext cx="2464800" cy="2536188"/>
            <a:chOff x="897550" y="4151888"/>
            <a:chExt cx="2464800" cy="2536188"/>
          </a:xfrm>
        </p:grpSpPr>
        <p:sp>
          <p:nvSpPr>
            <p:cNvPr id="131" name="Google Shape;131;p16"/>
            <p:cNvSpPr txBox="1"/>
            <p:nvPr/>
          </p:nvSpPr>
          <p:spPr>
            <a:xfrm>
              <a:off x="1401000" y="4151888"/>
              <a:ext cx="1528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rgbClr val="46382C"/>
                  </a:solidFill>
                  <a:latin typeface="Malgun Gothic"/>
                  <a:ea typeface="Malgun Gothic"/>
                  <a:cs typeface="Malgun Gothic"/>
                  <a:sym typeface="Malgun Gothic"/>
                </a:rPr>
                <a:t> 김혜인</a:t>
              </a:r>
              <a:endParaRPr sz="2400" b="1">
                <a:solidFill>
                  <a:srgbClr val="46382C"/>
                </a:solidFill>
                <a:latin typeface="Malgun Gothic"/>
                <a:ea typeface="Malgun Gothic"/>
                <a:cs typeface="Malgun Gothic"/>
                <a:sym typeface="Malgun Gothic"/>
              </a:endParaRPr>
            </a:p>
          </p:txBody>
        </p:sp>
        <p:sp>
          <p:nvSpPr>
            <p:cNvPr id="132" name="Google Shape;132;p16"/>
            <p:cNvSpPr txBox="1"/>
            <p:nvPr/>
          </p:nvSpPr>
          <p:spPr>
            <a:xfrm>
              <a:off x="897550" y="4704775"/>
              <a:ext cx="2464800" cy="1983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PM</a:t>
              </a:r>
              <a:endParaRPr b="1">
                <a:solidFill>
                  <a:srgbClr val="46382C"/>
                </a:solidFill>
                <a:latin typeface="Malgun Gothic"/>
                <a:ea typeface="Malgun Gothic"/>
                <a:cs typeface="Malgun Gothic"/>
                <a:sym typeface="Malgun Gothic"/>
              </a:endParaRPr>
            </a:p>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데이터 크롤링</a:t>
              </a:r>
              <a:endParaRPr b="1">
                <a:solidFill>
                  <a:srgbClr val="46382C"/>
                </a:solidFill>
                <a:latin typeface="Malgun Gothic"/>
                <a:ea typeface="Malgun Gothic"/>
                <a:cs typeface="Malgun Gothic"/>
                <a:sym typeface="Malgun Gothic"/>
              </a:endParaRPr>
            </a:p>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SNS 로그인</a:t>
              </a:r>
              <a:endParaRPr b="1">
                <a:solidFill>
                  <a:srgbClr val="46382C"/>
                </a:solidFill>
                <a:latin typeface="Malgun Gothic"/>
                <a:ea typeface="Malgun Gothic"/>
                <a:cs typeface="Malgun Gothic"/>
                <a:sym typeface="Malgun Gothic"/>
              </a:endParaRPr>
            </a:p>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컨텐츠 카테고리</a:t>
              </a:r>
              <a:endParaRPr b="1">
                <a:solidFill>
                  <a:srgbClr val="46382C"/>
                </a:solidFill>
                <a:latin typeface="Malgun Gothic"/>
                <a:ea typeface="Malgun Gothic"/>
                <a:cs typeface="Malgun Gothic"/>
                <a:sym typeface="Malgun Gothic"/>
              </a:endParaRPr>
            </a:p>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북마크</a:t>
              </a:r>
              <a:endParaRPr b="1">
                <a:solidFill>
                  <a:srgbClr val="46382C"/>
                </a:solidFill>
                <a:latin typeface="Malgun Gothic"/>
                <a:ea typeface="Malgun Gothic"/>
                <a:cs typeface="Malgun Gothic"/>
                <a:sym typeface="Malgun Gothic"/>
              </a:endParaRPr>
            </a:p>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메인 페이지</a:t>
              </a:r>
              <a:endParaRPr b="1">
                <a:solidFill>
                  <a:srgbClr val="46382C"/>
                </a:solidFill>
                <a:latin typeface="Malgun Gothic"/>
                <a:ea typeface="Malgun Gothic"/>
                <a:cs typeface="Malgun Gothic"/>
                <a:sym typeface="Malgun Gothic"/>
              </a:endParaRPr>
            </a:p>
          </p:txBody>
        </p:sp>
        <p:cxnSp>
          <p:nvCxnSpPr>
            <p:cNvPr id="133" name="Google Shape;133;p16"/>
            <p:cNvCxnSpPr/>
            <p:nvPr/>
          </p:nvCxnSpPr>
          <p:spPr>
            <a:xfrm>
              <a:off x="1284400" y="4704775"/>
              <a:ext cx="1608900" cy="600"/>
            </a:xfrm>
            <a:prstGeom prst="straightConnector1">
              <a:avLst/>
            </a:prstGeom>
            <a:noFill/>
            <a:ln w="19050" cap="flat" cmpd="sng">
              <a:solidFill>
                <a:srgbClr val="46382C"/>
              </a:solidFill>
              <a:prstDash val="solid"/>
              <a:round/>
              <a:headEnd type="none" w="med" len="med"/>
              <a:tailEnd type="none" w="med" len="med"/>
            </a:ln>
          </p:spPr>
        </p:cxnSp>
      </p:grpSp>
      <p:pic>
        <p:nvPicPr>
          <p:cNvPr id="134" name="Google Shape;134;p1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484388" y="2036196"/>
            <a:ext cx="1216152" cy="1618487"/>
          </a:xfrm>
          <a:prstGeom prst="rect">
            <a:avLst/>
          </a:prstGeom>
          <a:noFill/>
          <a:ln>
            <a:noFill/>
          </a:ln>
          <a:effectLst>
            <a:outerShdw blurRad="185738" dist="47625" dir="1440000" algn="bl" rotWithShape="0">
              <a:srgbClr val="6B516D">
                <a:alpha val="88000"/>
              </a:srgbClr>
            </a:outerShdw>
          </a:effectLst>
        </p:spPr>
      </p:pic>
      <p:pic>
        <p:nvPicPr>
          <p:cNvPr id="135" name="Google Shape;135;p16"/>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388384" y="2036188"/>
            <a:ext cx="1216150" cy="1618488"/>
          </a:xfrm>
          <a:prstGeom prst="rect">
            <a:avLst/>
          </a:prstGeom>
          <a:noFill/>
          <a:ln>
            <a:noFill/>
          </a:ln>
          <a:effectLst>
            <a:outerShdw blurRad="185738" dist="47625" dir="1440000" algn="bl" rotWithShape="0">
              <a:srgbClr val="6B516D">
                <a:alpha val="88000"/>
              </a:srgbClr>
            </a:outerShdw>
          </a:effectLst>
        </p:spPr>
      </p:pic>
      <p:pic>
        <p:nvPicPr>
          <p:cNvPr id="136" name="Google Shape;136;p16"/>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9448720" y="2036188"/>
            <a:ext cx="1216152" cy="1618488"/>
          </a:xfrm>
          <a:prstGeom prst="rect">
            <a:avLst/>
          </a:prstGeom>
          <a:noFill/>
          <a:ln>
            <a:noFill/>
          </a:ln>
          <a:effectLst>
            <a:outerShdw blurRad="171450" dist="47625" dir="1440000" rotWithShape="0">
              <a:srgbClr val="6B516D">
                <a:alpha val="88000"/>
              </a:srgbClr>
            </a:outerShdw>
          </a:effectLst>
        </p:spPr>
      </p:pic>
      <p:grpSp>
        <p:nvGrpSpPr>
          <p:cNvPr id="137" name="Google Shape;137;p16"/>
          <p:cNvGrpSpPr/>
          <p:nvPr/>
        </p:nvGrpSpPr>
        <p:grpSpPr>
          <a:xfrm>
            <a:off x="4907315" y="3694688"/>
            <a:ext cx="2464800" cy="2536188"/>
            <a:chOff x="1018251" y="4151888"/>
            <a:chExt cx="2464800" cy="2536188"/>
          </a:xfrm>
        </p:grpSpPr>
        <p:sp>
          <p:nvSpPr>
            <p:cNvPr id="138" name="Google Shape;138;p16"/>
            <p:cNvSpPr txBox="1"/>
            <p:nvPr/>
          </p:nvSpPr>
          <p:spPr>
            <a:xfrm>
              <a:off x="1401000" y="4151888"/>
              <a:ext cx="1528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rgbClr val="46382C"/>
                  </a:solidFill>
                  <a:latin typeface="Malgun Gothic"/>
                  <a:ea typeface="Malgun Gothic"/>
                  <a:cs typeface="Malgun Gothic"/>
                  <a:sym typeface="Malgun Gothic"/>
                </a:rPr>
                <a:t>  박상연</a:t>
              </a:r>
              <a:endParaRPr sz="2400" b="1">
                <a:solidFill>
                  <a:srgbClr val="46382C"/>
                </a:solidFill>
                <a:latin typeface="Malgun Gothic"/>
                <a:ea typeface="Malgun Gothic"/>
                <a:cs typeface="Malgun Gothic"/>
                <a:sym typeface="Malgun Gothic"/>
              </a:endParaRPr>
            </a:p>
          </p:txBody>
        </p:sp>
        <p:sp>
          <p:nvSpPr>
            <p:cNvPr id="139" name="Google Shape;139;p16"/>
            <p:cNvSpPr txBox="1"/>
            <p:nvPr/>
          </p:nvSpPr>
          <p:spPr>
            <a:xfrm>
              <a:off x="1018251" y="4704775"/>
              <a:ext cx="2464800" cy="1983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게시물 관리</a:t>
              </a:r>
              <a:endParaRPr b="1">
                <a:solidFill>
                  <a:srgbClr val="46382C"/>
                </a:solidFill>
                <a:latin typeface="Malgun Gothic"/>
                <a:ea typeface="Malgun Gothic"/>
                <a:cs typeface="Malgun Gothic"/>
                <a:sym typeface="Malgun Gothic"/>
              </a:endParaRPr>
            </a:p>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광고 관리</a:t>
              </a:r>
              <a:endParaRPr b="1">
                <a:solidFill>
                  <a:srgbClr val="46382C"/>
                </a:solidFill>
                <a:latin typeface="Malgun Gothic"/>
                <a:ea typeface="Malgun Gothic"/>
                <a:cs typeface="Malgun Gothic"/>
                <a:sym typeface="Malgun Gothic"/>
              </a:endParaRPr>
            </a:p>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사이트 통계</a:t>
              </a:r>
              <a:endParaRPr b="1">
                <a:solidFill>
                  <a:srgbClr val="46382C"/>
                </a:solidFill>
                <a:latin typeface="Malgun Gothic"/>
                <a:ea typeface="Malgun Gothic"/>
                <a:cs typeface="Malgun Gothic"/>
                <a:sym typeface="Malgun Gothic"/>
              </a:endParaRPr>
            </a:p>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병원찾기 </a:t>
              </a:r>
              <a:endParaRPr b="1">
                <a:solidFill>
                  <a:srgbClr val="46382C"/>
                </a:solidFill>
                <a:latin typeface="Malgun Gothic"/>
                <a:ea typeface="Malgun Gothic"/>
                <a:cs typeface="Malgun Gothic"/>
                <a:sym typeface="Malgun Gothic"/>
              </a:endParaRPr>
            </a:p>
          </p:txBody>
        </p:sp>
        <p:cxnSp>
          <p:nvCxnSpPr>
            <p:cNvPr id="140" name="Google Shape;140;p16"/>
            <p:cNvCxnSpPr/>
            <p:nvPr/>
          </p:nvCxnSpPr>
          <p:spPr>
            <a:xfrm>
              <a:off x="1360600" y="4704775"/>
              <a:ext cx="1608900" cy="600"/>
            </a:xfrm>
            <a:prstGeom prst="straightConnector1">
              <a:avLst/>
            </a:prstGeom>
            <a:noFill/>
            <a:ln w="19050" cap="flat" cmpd="sng">
              <a:solidFill>
                <a:srgbClr val="46382C"/>
              </a:solidFill>
              <a:prstDash val="solid"/>
              <a:round/>
              <a:headEnd type="none" w="med" len="med"/>
              <a:tailEnd type="none" w="med" len="med"/>
            </a:ln>
          </p:spPr>
        </p:cxnSp>
      </p:grpSp>
      <p:grpSp>
        <p:nvGrpSpPr>
          <p:cNvPr id="141" name="Google Shape;141;p16"/>
          <p:cNvGrpSpPr/>
          <p:nvPr/>
        </p:nvGrpSpPr>
        <p:grpSpPr>
          <a:xfrm>
            <a:off x="3044514" y="3694696"/>
            <a:ext cx="8289200" cy="2536188"/>
            <a:chOff x="1284400" y="4151888"/>
            <a:chExt cx="8289200" cy="2536188"/>
          </a:xfrm>
        </p:grpSpPr>
        <p:sp>
          <p:nvSpPr>
            <p:cNvPr id="142" name="Google Shape;142;p16"/>
            <p:cNvSpPr txBox="1"/>
            <p:nvPr/>
          </p:nvSpPr>
          <p:spPr>
            <a:xfrm>
              <a:off x="7536050" y="4151888"/>
              <a:ext cx="1528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rgbClr val="46382C"/>
                  </a:solidFill>
                  <a:latin typeface="Malgun Gothic"/>
                  <a:ea typeface="Malgun Gothic"/>
                  <a:cs typeface="Malgun Gothic"/>
                  <a:sym typeface="Malgun Gothic"/>
                </a:rPr>
                <a:t>  송채은</a:t>
              </a:r>
              <a:endParaRPr sz="2400" b="1">
                <a:solidFill>
                  <a:srgbClr val="46382C"/>
                </a:solidFill>
                <a:latin typeface="Malgun Gothic"/>
                <a:ea typeface="Malgun Gothic"/>
                <a:cs typeface="Malgun Gothic"/>
                <a:sym typeface="Malgun Gothic"/>
              </a:endParaRPr>
            </a:p>
          </p:txBody>
        </p:sp>
        <p:sp>
          <p:nvSpPr>
            <p:cNvPr id="143" name="Google Shape;143;p16"/>
            <p:cNvSpPr txBox="1"/>
            <p:nvPr/>
          </p:nvSpPr>
          <p:spPr>
            <a:xfrm>
              <a:off x="7108800" y="4704775"/>
              <a:ext cx="2464800" cy="1983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로그인</a:t>
              </a:r>
              <a:endParaRPr b="1">
                <a:solidFill>
                  <a:srgbClr val="46382C"/>
                </a:solidFill>
                <a:latin typeface="Malgun Gothic"/>
                <a:ea typeface="Malgun Gothic"/>
                <a:cs typeface="Malgun Gothic"/>
                <a:sym typeface="Malgun Gothic"/>
              </a:endParaRPr>
            </a:p>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회원가입 </a:t>
              </a:r>
              <a:endParaRPr b="1">
                <a:solidFill>
                  <a:srgbClr val="46382C"/>
                </a:solidFill>
                <a:latin typeface="Malgun Gothic"/>
                <a:ea typeface="Malgun Gothic"/>
                <a:cs typeface="Malgun Gothic"/>
                <a:sym typeface="Malgun Gothic"/>
              </a:endParaRPr>
            </a:p>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중복체크 Ajax</a:t>
              </a:r>
              <a:endParaRPr b="1">
                <a:solidFill>
                  <a:srgbClr val="46382C"/>
                </a:solidFill>
                <a:latin typeface="Malgun Gothic"/>
                <a:ea typeface="Malgun Gothic"/>
                <a:cs typeface="Malgun Gothic"/>
                <a:sym typeface="Malgun Gothic"/>
              </a:endParaRPr>
            </a:p>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커뮤니티 관리</a:t>
              </a:r>
              <a:endParaRPr b="1">
                <a:solidFill>
                  <a:srgbClr val="46382C"/>
                </a:solidFill>
                <a:latin typeface="Malgun Gothic"/>
                <a:ea typeface="Malgun Gothic"/>
                <a:cs typeface="Malgun Gothic"/>
                <a:sym typeface="Malgun Gothic"/>
              </a:endParaRPr>
            </a:p>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댓글 관리</a:t>
              </a:r>
              <a:endParaRPr b="1">
                <a:solidFill>
                  <a:srgbClr val="46382C"/>
                </a:solidFill>
                <a:latin typeface="Malgun Gothic"/>
                <a:ea typeface="Malgun Gothic"/>
                <a:cs typeface="Malgun Gothic"/>
                <a:sym typeface="Malgun Gothic"/>
              </a:endParaRPr>
            </a:p>
            <a:p>
              <a:pPr marL="457200" lvl="0" indent="0" algn="l" rtl="0">
                <a:spcBef>
                  <a:spcPts val="0"/>
                </a:spcBef>
                <a:spcAft>
                  <a:spcPts val="0"/>
                </a:spcAft>
                <a:buNone/>
              </a:pPr>
              <a:endParaRPr b="1">
                <a:solidFill>
                  <a:srgbClr val="46382C"/>
                </a:solidFill>
                <a:latin typeface="Malgun Gothic"/>
                <a:ea typeface="Malgun Gothic"/>
                <a:cs typeface="Malgun Gothic"/>
                <a:sym typeface="Malgun Gothic"/>
              </a:endParaRPr>
            </a:p>
            <a:p>
              <a:pPr marL="457200" lvl="0" indent="0" algn="l" rtl="0">
                <a:spcBef>
                  <a:spcPts val="0"/>
                </a:spcBef>
                <a:spcAft>
                  <a:spcPts val="0"/>
                </a:spcAft>
                <a:buNone/>
              </a:pPr>
              <a:endParaRPr b="1">
                <a:solidFill>
                  <a:srgbClr val="46382C"/>
                </a:solidFill>
                <a:latin typeface="Malgun Gothic"/>
                <a:ea typeface="Malgun Gothic"/>
                <a:cs typeface="Malgun Gothic"/>
                <a:sym typeface="Malgun Gothic"/>
              </a:endParaRPr>
            </a:p>
            <a:p>
              <a:pPr marL="457200" lvl="0" indent="0" algn="l" rtl="0">
                <a:spcBef>
                  <a:spcPts val="0"/>
                </a:spcBef>
                <a:spcAft>
                  <a:spcPts val="0"/>
                </a:spcAft>
                <a:buNone/>
              </a:pPr>
              <a:endParaRPr b="1">
                <a:solidFill>
                  <a:srgbClr val="46382C"/>
                </a:solidFill>
                <a:latin typeface="Malgun Gothic"/>
                <a:ea typeface="Malgun Gothic"/>
                <a:cs typeface="Malgun Gothic"/>
                <a:sym typeface="Malgun Gothic"/>
              </a:endParaRPr>
            </a:p>
          </p:txBody>
        </p:sp>
        <p:cxnSp>
          <p:nvCxnSpPr>
            <p:cNvPr id="144" name="Google Shape;144;p16"/>
            <p:cNvCxnSpPr/>
            <p:nvPr/>
          </p:nvCxnSpPr>
          <p:spPr>
            <a:xfrm>
              <a:off x="1284400" y="4704775"/>
              <a:ext cx="1608900" cy="600"/>
            </a:xfrm>
            <a:prstGeom prst="straightConnector1">
              <a:avLst/>
            </a:prstGeom>
            <a:noFill/>
            <a:ln w="19050" cap="flat" cmpd="sng">
              <a:solidFill>
                <a:srgbClr val="46382C"/>
              </a:solidFill>
              <a:prstDash val="solid"/>
              <a:round/>
              <a:headEnd type="none" w="med" len="med"/>
              <a:tailEnd type="none" w="med" len="med"/>
            </a:ln>
          </p:spPr>
        </p:cxnSp>
      </p:grpSp>
      <p:grpSp>
        <p:nvGrpSpPr>
          <p:cNvPr id="145" name="Google Shape;145;p16"/>
          <p:cNvGrpSpPr/>
          <p:nvPr/>
        </p:nvGrpSpPr>
        <p:grpSpPr>
          <a:xfrm>
            <a:off x="6936265" y="3704438"/>
            <a:ext cx="2464800" cy="2536188"/>
            <a:chOff x="1170651" y="4151888"/>
            <a:chExt cx="2464800" cy="2536188"/>
          </a:xfrm>
        </p:grpSpPr>
        <p:sp>
          <p:nvSpPr>
            <p:cNvPr id="146" name="Google Shape;146;p16"/>
            <p:cNvSpPr txBox="1"/>
            <p:nvPr/>
          </p:nvSpPr>
          <p:spPr>
            <a:xfrm>
              <a:off x="1553400" y="4151888"/>
              <a:ext cx="1528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rgbClr val="46382C"/>
                  </a:solidFill>
                  <a:latin typeface="Malgun Gothic"/>
                  <a:ea typeface="Malgun Gothic"/>
                  <a:cs typeface="Malgun Gothic"/>
                  <a:sym typeface="Malgun Gothic"/>
                </a:rPr>
                <a:t>  민재호</a:t>
              </a:r>
              <a:endParaRPr sz="2400" b="1">
                <a:solidFill>
                  <a:srgbClr val="46382C"/>
                </a:solidFill>
                <a:latin typeface="Malgun Gothic"/>
                <a:ea typeface="Malgun Gothic"/>
                <a:cs typeface="Malgun Gothic"/>
                <a:sym typeface="Malgun Gothic"/>
              </a:endParaRPr>
            </a:p>
          </p:txBody>
        </p:sp>
        <p:sp>
          <p:nvSpPr>
            <p:cNvPr id="147" name="Google Shape;147;p16"/>
            <p:cNvSpPr txBox="1"/>
            <p:nvPr/>
          </p:nvSpPr>
          <p:spPr>
            <a:xfrm>
              <a:off x="1170651" y="4704775"/>
              <a:ext cx="2464800" cy="1983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스케줄러</a:t>
              </a:r>
              <a:endParaRPr b="1">
                <a:solidFill>
                  <a:srgbClr val="46382C"/>
                </a:solidFill>
                <a:latin typeface="Malgun Gothic"/>
                <a:ea typeface="Malgun Gothic"/>
                <a:cs typeface="Malgun Gothic"/>
                <a:sym typeface="Malgun Gothic"/>
              </a:endParaRPr>
            </a:p>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일정 그래프</a:t>
              </a:r>
              <a:endParaRPr b="1">
                <a:solidFill>
                  <a:srgbClr val="46382C"/>
                </a:solidFill>
                <a:latin typeface="Malgun Gothic"/>
                <a:ea typeface="Malgun Gothic"/>
                <a:cs typeface="Malgun Gothic"/>
                <a:sym typeface="Malgun Gothic"/>
              </a:endParaRPr>
            </a:p>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반려동물 관리</a:t>
              </a:r>
              <a:endParaRPr b="1">
                <a:solidFill>
                  <a:srgbClr val="46382C"/>
                </a:solidFill>
                <a:latin typeface="Malgun Gothic"/>
                <a:ea typeface="Malgun Gothic"/>
                <a:cs typeface="Malgun Gothic"/>
                <a:sym typeface="Malgun Gothic"/>
              </a:endParaRPr>
            </a:p>
          </p:txBody>
        </p:sp>
      </p:grpSp>
      <p:cxnSp>
        <p:nvCxnSpPr>
          <p:cNvPr id="148" name="Google Shape;148;p16"/>
          <p:cNvCxnSpPr/>
          <p:nvPr/>
        </p:nvCxnSpPr>
        <p:spPr>
          <a:xfrm>
            <a:off x="7288014" y="4247575"/>
            <a:ext cx="1608900" cy="600"/>
          </a:xfrm>
          <a:prstGeom prst="straightConnector1">
            <a:avLst/>
          </a:prstGeom>
          <a:noFill/>
          <a:ln w="19050" cap="flat" cmpd="sng">
            <a:solidFill>
              <a:srgbClr val="46382C"/>
            </a:solidFill>
            <a:prstDash val="solid"/>
            <a:round/>
            <a:headEnd type="none" w="med" len="med"/>
            <a:tailEnd type="none" w="med" len="med"/>
          </a:ln>
        </p:spPr>
      </p:cxnSp>
      <p:sp>
        <p:nvSpPr>
          <p:cNvPr id="149" name="Google Shape;149;p16"/>
          <p:cNvSpPr txBox="1"/>
          <p:nvPr/>
        </p:nvSpPr>
        <p:spPr>
          <a:xfrm>
            <a:off x="3202177" y="3694688"/>
            <a:ext cx="1528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rgbClr val="46382C"/>
                </a:solidFill>
                <a:latin typeface="Malgun Gothic"/>
                <a:ea typeface="Malgun Gothic"/>
                <a:cs typeface="Malgun Gothic"/>
                <a:sym typeface="Malgun Gothic"/>
              </a:rPr>
              <a:t>  한승탁</a:t>
            </a:r>
            <a:endParaRPr sz="2400" b="1">
              <a:solidFill>
                <a:srgbClr val="46382C"/>
              </a:solidFill>
              <a:latin typeface="Malgun Gothic"/>
              <a:ea typeface="Malgun Gothic"/>
              <a:cs typeface="Malgun Gothic"/>
              <a:sym typeface="Malgun Gothic"/>
            </a:endParaRPr>
          </a:p>
        </p:txBody>
      </p:sp>
      <p:sp>
        <p:nvSpPr>
          <p:cNvPr id="150" name="Google Shape;150;p16"/>
          <p:cNvSpPr txBox="1"/>
          <p:nvPr/>
        </p:nvSpPr>
        <p:spPr>
          <a:xfrm>
            <a:off x="2733877" y="4242700"/>
            <a:ext cx="2464800" cy="1983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PL</a:t>
            </a:r>
            <a:endParaRPr b="1">
              <a:solidFill>
                <a:srgbClr val="46382C"/>
              </a:solidFill>
              <a:latin typeface="Malgun Gothic"/>
              <a:ea typeface="Malgun Gothic"/>
              <a:cs typeface="Malgun Gothic"/>
              <a:sym typeface="Malgun Gothic"/>
            </a:endParaRPr>
          </a:p>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회원 관리</a:t>
            </a:r>
            <a:endParaRPr b="1">
              <a:solidFill>
                <a:srgbClr val="46382C"/>
              </a:solidFill>
              <a:latin typeface="Malgun Gothic"/>
              <a:ea typeface="Malgun Gothic"/>
              <a:cs typeface="Malgun Gothic"/>
              <a:sym typeface="Malgun Gothic"/>
            </a:endParaRPr>
          </a:p>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정보글 관리</a:t>
            </a:r>
            <a:endParaRPr b="1">
              <a:solidFill>
                <a:srgbClr val="46382C"/>
              </a:solidFill>
              <a:latin typeface="Malgun Gothic"/>
              <a:ea typeface="Malgun Gothic"/>
              <a:cs typeface="Malgun Gothic"/>
              <a:sym typeface="Malgun Gothic"/>
            </a:endParaRPr>
          </a:p>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Web AR</a:t>
            </a:r>
            <a:endParaRPr b="1">
              <a:solidFill>
                <a:srgbClr val="46382C"/>
              </a:solidFill>
              <a:latin typeface="Malgun Gothic"/>
              <a:ea typeface="Malgun Gothic"/>
              <a:cs typeface="Malgun Gothic"/>
              <a:sym typeface="Malgun Gothic"/>
            </a:endParaRPr>
          </a:p>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상품 분석 시스템 구축</a:t>
            </a:r>
            <a:endParaRPr b="1">
              <a:solidFill>
                <a:srgbClr val="46382C"/>
              </a:solidFill>
              <a:latin typeface="Malgun Gothic"/>
              <a:ea typeface="Malgun Gothic"/>
              <a:cs typeface="Malgun Gothic"/>
              <a:sym typeface="Malgun Gothic"/>
            </a:endParaRPr>
          </a:p>
          <a:p>
            <a:pPr marL="457200" lvl="0" indent="-317500" algn="l" rtl="0">
              <a:spcBef>
                <a:spcPts val="0"/>
              </a:spcBef>
              <a:spcAft>
                <a:spcPts val="0"/>
              </a:spcAft>
              <a:buClr>
                <a:srgbClr val="46382C"/>
              </a:buClr>
              <a:buSzPts val="1400"/>
              <a:buFont typeface="Malgun Gothic"/>
              <a:buChar char="●"/>
            </a:pPr>
            <a:r>
              <a:rPr lang="en-US" b="1">
                <a:solidFill>
                  <a:srgbClr val="46382C"/>
                </a:solidFill>
                <a:latin typeface="Malgun Gothic"/>
                <a:ea typeface="Malgun Gothic"/>
                <a:cs typeface="Malgun Gothic"/>
                <a:sym typeface="Malgun Gothic"/>
              </a:rPr>
              <a:t>데이터 크롤링 및 정제</a:t>
            </a:r>
            <a:endParaRPr b="1">
              <a:solidFill>
                <a:srgbClr val="46382C"/>
              </a:solidFill>
              <a:latin typeface="Malgun Gothic"/>
              <a:ea typeface="Malgun Gothic"/>
              <a:cs typeface="Malgun Gothic"/>
              <a:sym typeface="Malgun Gothic"/>
            </a:endParaRPr>
          </a:p>
        </p:txBody>
      </p:sp>
      <p:cxnSp>
        <p:nvCxnSpPr>
          <p:cNvPr id="151" name="Google Shape;151;p16"/>
          <p:cNvCxnSpPr/>
          <p:nvPr/>
        </p:nvCxnSpPr>
        <p:spPr>
          <a:xfrm>
            <a:off x="9443014" y="4247575"/>
            <a:ext cx="1608900" cy="600"/>
          </a:xfrm>
          <a:prstGeom prst="straightConnector1">
            <a:avLst/>
          </a:prstGeom>
          <a:noFill/>
          <a:ln w="19050" cap="flat" cmpd="sng">
            <a:solidFill>
              <a:srgbClr val="46382C"/>
            </a:solidFill>
            <a:prstDash val="solid"/>
            <a:round/>
            <a:headEnd type="none" w="med" len="med"/>
            <a:tailEnd type="none" w="med" len="med"/>
          </a:ln>
        </p:spPr>
      </p:cxnSp>
      <p:pic>
        <p:nvPicPr>
          <p:cNvPr id="152" name="Google Shape;152;p16"/>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3338463" y="2008350"/>
            <a:ext cx="1255619" cy="1674175"/>
          </a:xfrm>
          <a:prstGeom prst="rect">
            <a:avLst/>
          </a:prstGeom>
          <a:noFill/>
          <a:ln>
            <a:noFill/>
          </a:ln>
          <a:effectLst>
            <a:outerShdw blurRad="200025" dist="47625" dir="1200000" algn="bl" rotWithShape="0">
              <a:srgbClr val="666666">
                <a:alpha val="9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707"/>
        <p:cNvGrpSpPr/>
        <p:nvPr/>
      </p:nvGrpSpPr>
      <p:grpSpPr>
        <a:xfrm>
          <a:off x="0" y="0"/>
          <a:ext cx="0" cy="0"/>
          <a:chOff x="0" y="0"/>
          <a:chExt cx="0" cy="0"/>
        </a:xfrm>
      </p:grpSpPr>
      <p:sp>
        <p:nvSpPr>
          <p:cNvPr id="708" name="Google Shape;708;p52"/>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709" name="Google Shape;709;p52"/>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710" name="Google Shape;710;p52"/>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711" name="Google Shape;711;p52"/>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증강 현실 </a:t>
            </a:r>
            <a:endParaRPr sz="2000" b="1">
              <a:solidFill>
                <a:srgbClr val="FAEFE2"/>
              </a:solidFill>
              <a:latin typeface="Malgun Gothic"/>
              <a:ea typeface="Malgun Gothic"/>
              <a:cs typeface="Malgun Gothic"/>
              <a:sym typeface="Malgun Gothic"/>
            </a:endParaRPr>
          </a:p>
        </p:txBody>
      </p:sp>
      <p:sp>
        <p:nvSpPr>
          <p:cNvPr id="712" name="Google Shape;712;p52"/>
          <p:cNvSpPr/>
          <p:nvPr/>
        </p:nvSpPr>
        <p:spPr>
          <a:xfrm>
            <a:off x="1369750" y="2263800"/>
            <a:ext cx="2626200" cy="3640200"/>
          </a:xfrm>
          <a:prstGeom prst="roundRect">
            <a:avLst>
              <a:gd name="adj" fmla="val 16667"/>
            </a:avLst>
          </a:prstGeom>
          <a:solidFill>
            <a:srgbClr val="FFFFFF"/>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sz="1500" b="1">
                <a:solidFill>
                  <a:srgbClr val="46382C"/>
                </a:solidFill>
                <a:latin typeface="Malgun Gothic"/>
                <a:ea typeface="Malgun Gothic"/>
                <a:cs typeface="Malgun Gothic"/>
                <a:sym typeface="Malgun Gothic"/>
              </a:rPr>
              <a:t>ARCore 혹은 ARKit에서 지원하는 hit-test 기능을 통하여 디바이스에서 부터 빔을 쏘아 SLAM을 통해 인식된 주변 환경과의 충돌 지점을 구하여 바닥을 인식 할 수 있습니다.</a:t>
            </a:r>
            <a:endParaRPr sz="1500" b="1">
              <a:solidFill>
                <a:srgbClr val="46382C"/>
              </a:solidFill>
              <a:latin typeface="Malgun Gothic"/>
              <a:ea typeface="Malgun Gothic"/>
              <a:cs typeface="Malgun Gothic"/>
              <a:sym typeface="Malgun Gothic"/>
            </a:endParaRPr>
          </a:p>
        </p:txBody>
      </p:sp>
      <p:pic>
        <p:nvPicPr>
          <p:cNvPr id="713" name="Google Shape;713;p52"/>
          <p:cNvPicPr preferRelativeResize="0"/>
          <p:nvPr/>
        </p:nvPicPr>
        <p:blipFill>
          <a:blip r:embed="rId3">
            <a:alphaModFix/>
          </a:blip>
          <a:stretch>
            <a:fillRect/>
          </a:stretch>
        </p:blipFill>
        <p:spPr>
          <a:xfrm>
            <a:off x="4336050" y="2317013"/>
            <a:ext cx="6667500" cy="3533775"/>
          </a:xfrm>
          <a:prstGeom prst="rect">
            <a:avLst/>
          </a:prstGeom>
          <a:noFill/>
          <a:ln>
            <a:noFill/>
          </a:ln>
          <a:effectLst>
            <a:outerShdw blurRad="85725" dist="85725" dir="1980000" rotWithShape="0">
              <a:srgbClr val="000000">
                <a:alpha val="74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09"/>
                                        </p:tgtEl>
                                        <p:attrNameLst>
                                          <p:attrName>style.visibility</p:attrName>
                                        </p:attrNameLst>
                                      </p:cBhvr>
                                      <p:to>
                                        <p:strVal val="visible"/>
                                      </p:to>
                                    </p:set>
                                    <p:animEffect transition="in" filter="fade">
                                      <p:cBhvr>
                                        <p:cTn id="7" dur="1000"/>
                                        <p:tgtEl>
                                          <p:spTgt spid="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717"/>
        <p:cNvGrpSpPr/>
        <p:nvPr/>
      </p:nvGrpSpPr>
      <p:grpSpPr>
        <a:xfrm>
          <a:off x="0" y="0"/>
          <a:ext cx="0" cy="0"/>
          <a:chOff x="0" y="0"/>
          <a:chExt cx="0" cy="0"/>
        </a:xfrm>
      </p:grpSpPr>
      <p:sp>
        <p:nvSpPr>
          <p:cNvPr id="718" name="Google Shape;718;p53"/>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719" name="Google Shape;719;p53"/>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720" name="Google Shape;720;p53"/>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721" name="Google Shape;721;p53"/>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증강 현실 </a:t>
            </a:r>
            <a:endParaRPr sz="2000" b="1">
              <a:solidFill>
                <a:srgbClr val="FAEFE2"/>
              </a:solidFill>
              <a:latin typeface="Malgun Gothic"/>
              <a:ea typeface="Malgun Gothic"/>
              <a:cs typeface="Malgun Gothic"/>
              <a:sym typeface="Malgun Gothic"/>
            </a:endParaRPr>
          </a:p>
        </p:txBody>
      </p:sp>
      <p:sp>
        <p:nvSpPr>
          <p:cNvPr id="722" name="Google Shape;722;p53"/>
          <p:cNvSpPr/>
          <p:nvPr/>
        </p:nvSpPr>
        <p:spPr>
          <a:xfrm>
            <a:off x="1471550" y="2263800"/>
            <a:ext cx="2524500" cy="3640200"/>
          </a:xfrm>
          <a:prstGeom prst="roundRect">
            <a:avLst>
              <a:gd name="adj" fmla="val 16667"/>
            </a:avLst>
          </a:prstGeom>
          <a:solidFill>
            <a:srgbClr val="FFFFFF"/>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sz="1500" b="1">
                <a:solidFill>
                  <a:srgbClr val="46382C"/>
                </a:solidFill>
                <a:latin typeface="Malgun Gothic"/>
                <a:ea typeface="Malgun Gothic"/>
                <a:cs typeface="Malgun Gothic"/>
                <a:sym typeface="Malgun Gothic"/>
              </a:rPr>
              <a:t>dom-overlay를 기반으로 하여, AR세션의 GUI를 WebGL없이 CSS + JS를 통해 오브젝트를 간단하게 구현 할 수 있으며 gltf 모델을 화면에 보여 줄 수 있습니다.</a:t>
            </a:r>
            <a:endParaRPr sz="1500" b="1">
              <a:solidFill>
                <a:srgbClr val="46382C"/>
              </a:solidFill>
              <a:latin typeface="Malgun Gothic"/>
              <a:ea typeface="Malgun Gothic"/>
              <a:cs typeface="Malgun Gothic"/>
              <a:sym typeface="Malgun Gothic"/>
            </a:endParaRPr>
          </a:p>
        </p:txBody>
      </p:sp>
      <p:pic>
        <p:nvPicPr>
          <p:cNvPr id="723" name="Google Shape;723;p53"/>
          <p:cNvPicPr preferRelativeResize="0"/>
          <p:nvPr/>
        </p:nvPicPr>
        <p:blipFill>
          <a:blip r:embed="rId3">
            <a:alphaModFix/>
          </a:blip>
          <a:stretch>
            <a:fillRect/>
          </a:stretch>
        </p:blipFill>
        <p:spPr>
          <a:xfrm>
            <a:off x="4439850" y="1573200"/>
            <a:ext cx="6210300" cy="4781550"/>
          </a:xfrm>
          <a:prstGeom prst="rect">
            <a:avLst/>
          </a:prstGeom>
          <a:noFill/>
          <a:ln>
            <a:noFill/>
          </a:ln>
          <a:effectLst>
            <a:outerShdw blurRad="85725" dist="66675" dir="2700000" rotWithShape="0">
              <a:srgbClr val="000000">
                <a:alpha val="54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9"/>
                                        </p:tgtEl>
                                        <p:attrNameLst>
                                          <p:attrName>style.visibility</p:attrName>
                                        </p:attrNameLst>
                                      </p:cBhvr>
                                      <p:to>
                                        <p:strVal val="visible"/>
                                      </p:to>
                                    </p:set>
                                    <p:animEffect transition="in" filter="fade">
                                      <p:cBhvr>
                                        <p:cTn id="7" dur="1000"/>
                                        <p:tgtEl>
                                          <p:spTgt spid="7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727"/>
        <p:cNvGrpSpPr/>
        <p:nvPr/>
      </p:nvGrpSpPr>
      <p:grpSpPr>
        <a:xfrm>
          <a:off x="0" y="0"/>
          <a:ext cx="0" cy="0"/>
          <a:chOff x="0" y="0"/>
          <a:chExt cx="0" cy="0"/>
        </a:xfrm>
      </p:grpSpPr>
      <p:sp>
        <p:nvSpPr>
          <p:cNvPr id="728" name="Google Shape;728;p54"/>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729" name="Google Shape;729;p54"/>
          <p:cNvSpPr/>
          <p:nvPr/>
        </p:nvSpPr>
        <p:spPr>
          <a:xfrm rot="10800000" flipH="1">
            <a:off x="464450" y="1069725"/>
            <a:ext cx="11350200" cy="5788275"/>
          </a:xfrm>
          <a:prstGeom prst="round2SameRect">
            <a:avLst>
              <a:gd name="adj1" fmla="val 0"/>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730" name="Google Shape;730;p54"/>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731" name="Google Shape;731;p54"/>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스케줄러 </a:t>
            </a:r>
            <a:endParaRPr sz="2000" b="1">
              <a:solidFill>
                <a:srgbClr val="FAEFE2"/>
              </a:solidFill>
              <a:latin typeface="Malgun Gothic"/>
              <a:ea typeface="Malgun Gothic"/>
              <a:cs typeface="Malgun Gothic"/>
              <a:sym typeface="Malgun Gothic"/>
            </a:endParaRPr>
          </a:p>
        </p:txBody>
      </p:sp>
      <p:pic>
        <p:nvPicPr>
          <p:cNvPr id="732" name="Google Shape;732;p5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279838" y="3790122"/>
            <a:ext cx="861821" cy="251500"/>
          </a:xfrm>
          <a:prstGeom prst="rect">
            <a:avLst/>
          </a:prstGeom>
          <a:noFill/>
          <a:ln>
            <a:noFill/>
          </a:ln>
        </p:spPr>
      </p:pic>
      <p:pic>
        <p:nvPicPr>
          <p:cNvPr id="733" name="Google Shape;733;p5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675782" y="3658413"/>
            <a:ext cx="2293176" cy="933950"/>
          </a:xfrm>
          <a:prstGeom prst="rect">
            <a:avLst/>
          </a:prstGeom>
          <a:noFill/>
          <a:ln>
            <a:noFill/>
          </a:ln>
        </p:spPr>
      </p:pic>
      <p:pic>
        <p:nvPicPr>
          <p:cNvPr id="734" name="Google Shape;734;p5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512355" y="3419612"/>
            <a:ext cx="3254400" cy="1347321"/>
          </a:xfrm>
          <a:prstGeom prst="rect">
            <a:avLst/>
          </a:prstGeom>
          <a:noFill/>
          <a:ln>
            <a:noFill/>
          </a:ln>
        </p:spPr>
      </p:pic>
      <p:pic>
        <p:nvPicPr>
          <p:cNvPr id="735" name="Google Shape;735;p54"/>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275438" y="3652850"/>
            <a:ext cx="2732436" cy="880850"/>
          </a:xfrm>
          <a:prstGeom prst="rect">
            <a:avLst/>
          </a:prstGeom>
          <a:noFill/>
          <a:ln w="22225" cap="flat" cmpd="sng">
            <a:solidFill>
              <a:schemeClr val="lt1"/>
            </a:solidFill>
            <a:prstDash val="solid"/>
            <a:miter lim="8000"/>
            <a:headEnd type="none" w="sm" len="sm"/>
            <a:tailEnd type="none" w="sm" len="sm"/>
          </a:ln>
        </p:spPr>
      </p:pic>
      <p:cxnSp>
        <p:nvCxnSpPr>
          <p:cNvPr id="736" name="Google Shape;736;p54"/>
          <p:cNvCxnSpPr/>
          <p:nvPr/>
        </p:nvCxnSpPr>
        <p:spPr>
          <a:xfrm>
            <a:off x="7262525" y="3858550"/>
            <a:ext cx="1320300" cy="0"/>
          </a:xfrm>
          <a:prstGeom prst="straightConnector1">
            <a:avLst/>
          </a:prstGeom>
          <a:noFill/>
          <a:ln w="9525" cap="flat" cmpd="sng">
            <a:solidFill>
              <a:schemeClr val="dk2"/>
            </a:solidFill>
            <a:prstDash val="solid"/>
            <a:round/>
            <a:headEnd type="none" w="med" len="med"/>
            <a:tailEnd type="triangle" w="med" len="med"/>
          </a:ln>
        </p:spPr>
      </p:cxnSp>
      <p:cxnSp>
        <p:nvCxnSpPr>
          <p:cNvPr id="737" name="Google Shape;737;p54"/>
          <p:cNvCxnSpPr/>
          <p:nvPr/>
        </p:nvCxnSpPr>
        <p:spPr>
          <a:xfrm rot="10800000">
            <a:off x="7262650" y="4392275"/>
            <a:ext cx="1320300" cy="0"/>
          </a:xfrm>
          <a:prstGeom prst="straightConnector1">
            <a:avLst/>
          </a:prstGeom>
          <a:noFill/>
          <a:ln w="9525" cap="flat" cmpd="sng">
            <a:solidFill>
              <a:schemeClr val="dk2"/>
            </a:solidFill>
            <a:prstDash val="solid"/>
            <a:round/>
            <a:headEnd type="none" w="med" len="med"/>
            <a:tailEnd type="triangle" w="med" len="med"/>
          </a:ln>
        </p:spPr>
      </p:cxnSp>
      <p:sp>
        <p:nvSpPr>
          <p:cNvPr id="738" name="Google Shape;738;p54"/>
          <p:cNvSpPr txBox="1"/>
          <p:nvPr/>
        </p:nvSpPr>
        <p:spPr>
          <a:xfrm>
            <a:off x="3473421" y="3072425"/>
            <a:ext cx="2146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a:solidFill>
                  <a:srgbClr val="46382C"/>
                </a:solidFill>
                <a:latin typeface="Malgun Gothic"/>
                <a:ea typeface="Malgun Gothic"/>
                <a:cs typeface="Malgun Gothic"/>
                <a:sym typeface="Malgun Gothic"/>
              </a:rPr>
              <a:t>스케줄 등록/수정/삭제</a:t>
            </a:r>
            <a:endParaRPr sz="1500" b="1">
              <a:solidFill>
                <a:srgbClr val="46382C"/>
              </a:solidFill>
              <a:latin typeface="Malgun Gothic"/>
              <a:ea typeface="Malgun Gothic"/>
              <a:cs typeface="Malgun Gothic"/>
              <a:sym typeface="Malgun Gothic"/>
            </a:endParaRPr>
          </a:p>
        </p:txBody>
      </p:sp>
      <p:sp>
        <p:nvSpPr>
          <p:cNvPr id="739" name="Google Shape;739;p54"/>
          <p:cNvSpPr txBox="1"/>
          <p:nvPr/>
        </p:nvSpPr>
        <p:spPr>
          <a:xfrm>
            <a:off x="7118750" y="3925322"/>
            <a:ext cx="1608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a:solidFill>
                  <a:srgbClr val="46382C"/>
                </a:solidFill>
                <a:latin typeface="Malgun Gothic"/>
                <a:ea typeface="Malgun Gothic"/>
                <a:cs typeface="Malgun Gothic"/>
                <a:sym typeface="Malgun Gothic"/>
              </a:rPr>
              <a:t>스케줄 데이터 </a:t>
            </a:r>
            <a:endParaRPr sz="1500" b="1">
              <a:solidFill>
                <a:srgbClr val="46382C"/>
              </a:solidFill>
              <a:latin typeface="Malgun Gothic"/>
              <a:ea typeface="Malgun Gothic"/>
              <a:cs typeface="Malgun Gothic"/>
              <a:sym typeface="Malgun Gothic"/>
            </a:endParaRPr>
          </a:p>
        </p:txBody>
      </p:sp>
      <p:cxnSp>
        <p:nvCxnSpPr>
          <p:cNvPr id="740" name="Google Shape;740;p54"/>
          <p:cNvCxnSpPr/>
          <p:nvPr/>
        </p:nvCxnSpPr>
        <p:spPr>
          <a:xfrm>
            <a:off x="3886400" y="3826413"/>
            <a:ext cx="1320300" cy="0"/>
          </a:xfrm>
          <a:prstGeom prst="straightConnector1">
            <a:avLst/>
          </a:prstGeom>
          <a:noFill/>
          <a:ln w="9525" cap="flat" cmpd="sng">
            <a:solidFill>
              <a:schemeClr val="dk2"/>
            </a:solidFill>
            <a:prstDash val="solid"/>
            <a:round/>
            <a:headEnd type="none" w="med" len="med"/>
            <a:tailEnd type="triangle" w="med" len="med"/>
          </a:ln>
        </p:spPr>
      </p:cxnSp>
      <p:cxnSp>
        <p:nvCxnSpPr>
          <p:cNvPr id="741" name="Google Shape;741;p54"/>
          <p:cNvCxnSpPr/>
          <p:nvPr/>
        </p:nvCxnSpPr>
        <p:spPr>
          <a:xfrm rot="10800000">
            <a:off x="3886525" y="4360138"/>
            <a:ext cx="1320300" cy="0"/>
          </a:xfrm>
          <a:prstGeom prst="straightConnector1">
            <a:avLst/>
          </a:prstGeom>
          <a:noFill/>
          <a:ln w="9525" cap="flat" cmpd="sng">
            <a:solidFill>
              <a:schemeClr val="dk2"/>
            </a:solidFill>
            <a:prstDash val="solid"/>
            <a:round/>
            <a:headEnd type="none" w="med" len="med"/>
            <a:tailEnd type="triangle" w="med" len="med"/>
          </a:ln>
        </p:spPr>
      </p:cxnSp>
      <p:pic>
        <p:nvPicPr>
          <p:cNvPr id="742" name="Google Shape;742;p54"/>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4170375" y="4180198"/>
            <a:ext cx="752600" cy="359925"/>
          </a:xfrm>
          <a:prstGeom prst="rect">
            <a:avLst/>
          </a:prstGeom>
          <a:noFill/>
          <a:ln w="22225" cap="flat" cmpd="sng">
            <a:solidFill>
              <a:schemeClr val="lt1"/>
            </a:solidFill>
            <a:prstDash val="solid"/>
            <a:miter lim="8000"/>
            <a:headEnd type="none" w="sm" len="sm"/>
            <a:tailEnd type="none" w="sm" len="sm"/>
          </a:ln>
        </p:spPr>
      </p:pic>
      <p:sp>
        <p:nvSpPr>
          <p:cNvPr id="743" name="Google Shape;743;p54"/>
          <p:cNvSpPr txBox="1"/>
          <p:nvPr/>
        </p:nvSpPr>
        <p:spPr>
          <a:xfrm>
            <a:off x="3473421" y="4814675"/>
            <a:ext cx="2146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a:solidFill>
                  <a:srgbClr val="46382C"/>
                </a:solidFill>
                <a:latin typeface="Malgun Gothic"/>
                <a:ea typeface="Malgun Gothic"/>
                <a:cs typeface="Malgun Gothic"/>
                <a:sym typeface="Malgun Gothic"/>
              </a:rPr>
              <a:t>저장된 스케줄 데이터</a:t>
            </a:r>
            <a:endParaRPr sz="1500" b="1">
              <a:solidFill>
                <a:srgbClr val="46382C"/>
              </a:solidFill>
              <a:latin typeface="Malgun Gothic"/>
              <a:ea typeface="Malgun Gothic"/>
              <a:cs typeface="Malgun Gothic"/>
              <a:sym typeface="Malgun Gothic"/>
            </a:endParaRPr>
          </a:p>
          <a:p>
            <a:pPr marL="0" lvl="0" indent="0" algn="ctr" rtl="0">
              <a:spcBef>
                <a:spcPts val="0"/>
              </a:spcBef>
              <a:spcAft>
                <a:spcPts val="0"/>
              </a:spcAft>
              <a:buNone/>
            </a:pPr>
            <a:r>
              <a:rPr lang="en-US" sz="1500" b="1">
                <a:solidFill>
                  <a:srgbClr val="46382C"/>
                </a:solidFill>
                <a:latin typeface="Malgun Gothic"/>
                <a:ea typeface="Malgun Gothic"/>
                <a:cs typeface="Malgun Gothic"/>
                <a:sym typeface="Malgun Gothic"/>
              </a:rPr>
              <a:t>화면 출력</a:t>
            </a:r>
            <a:endParaRPr sz="1500" b="1">
              <a:solidFill>
                <a:srgbClr val="46382C"/>
              </a:solidFill>
              <a:latin typeface="Malgun Gothic"/>
              <a:ea typeface="Malgun Gothic"/>
              <a:cs typeface="Malgun Gothic"/>
              <a:sym typeface="Malgun Gothic"/>
            </a:endParaRPr>
          </a:p>
        </p:txBody>
      </p:sp>
      <p:pic>
        <p:nvPicPr>
          <p:cNvPr id="744" name="Google Shape;744;p54"/>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4145599" y="3477697"/>
            <a:ext cx="801891" cy="294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9"/>
                                        </p:tgtEl>
                                        <p:attrNameLst>
                                          <p:attrName>style.visibility</p:attrName>
                                        </p:attrNameLst>
                                      </p:cBhvr>
                                      <p:to>
                                        <p:strVal val="visible"/>
                                      </p:to>
                                    </p:set>
                                    <p:animEffect transition="in" filter="fade">
                                      <p:cBhvr>
                                        <p:cTn id="7" dur="1000"/>
                                        <p:tgtEl>
                                          <p:spTgt spid="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748"/>
        <p:cNvGrpSpPr/>
        <p:nvPr/>
      </p:nvGrpSpPr>
      <p:grpSpPr>
        <a:xfrm>
          <a:off x="0" y="0"/>
          <a:ext cx="0" cy="0"/>
          <a:chOff x="0" y="0"/>
          <a:chExt cx="0" cy="0"/>
        </a:xfrm>
      </p:grpSpPr>
      <p:sp>
        <p:nvSpPr>
          <p:cNvPr id="749" name="Google Shape;749;p55"/>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750" name="Google Shape;750;p55"/>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cxnSp>
        <p:nvCxnSpPr>
          <p:cNvPr id="751" name="Google Shape;751;p55"/>
          <p:cNvCxnSpPr/>
          <p:nvPr/>
        </p:nvCxnSpPr>
        <p:spPr>
          <a:xfrm>
            <a:off x="2092700" y="2301725"/>
            <a:ext cx="8093700" cy="0"/>
          </a:xfrm>
          <a:prstGeom prst="straightConnector1">
            <a:avLst/>
          </a:prstGeom>
          <a:noFill/>
          <a:ln w="152400" cap="flat" cmpd="sng">
            <a:solidFill>
              <a:srgbClr val="FAEFE2"/>
            </a:solidFill>
            <a:prstDash val="solid"/>
            <a:round/>
            <a:headEnd type="none" w="med" len="med"/>
            <a:tailEnd type="none" w="med" len="med"/>
          </a:ln>
        </p:spPr>
      </p:cxnSp>
      <p:pic>
        <p:nvPicPr>
          <p:cNvPr id="752" name="Google Shape;752;p5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92700" y="1102658"/>
            <a:ext cx="1765956" cy="1765956"/>
          </a:xfrm>
          <a:prstGeom prst="rect">
            <a:avLst/>
          </a:prstGeom>
          <a:noFill/>
          <a:ln>
            <a:noFill/>
          </a:ln>
        </p:spPr>
      </p:pic>
      <p:sp>
        <p:nvSpPr>
          <p:cNvPr id="753" name="Google Shape;753;p55"/>
          <p:cNvSpPr txBox="1"/>
          <p:nvPr/>
        </p:nvSpPr>
        <p:spPr>
          <a:xfrm>
            <a:off x="4608825" y="2967300"/>
            <a:ext cx="4773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rgbClr val="FAEFE2"/>
                </a:solidFill>
                <a:latin typeface="Malgun Gothic"/>
                <a:ea typeface="Malgun Gothic"/>
                <a:cs typeface="Malgun Gothic"/>
                <a:sym typeface="Malgun Gothic"/>
              </a:rPr>
              <a:t>소스 코드</a:t>
            </a:r>
            <a:endParaRPr sz="4800" b="1">
              <a:solidFill>
                <a:srgbClr val="FAEFE2"/>
              </a:solidFill>
              <a:latin typeface="Malgun Gothic"/>
              <a:ea typeface="Malgun Gothic"/>
              <a:cs typeface="Malgun Gothic"/>
              <a:sym typeface="Malgun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335"/>
        <p:cNvGrpSpPr/>
        <p:nvPr/>
      </p:nvGrpSpPr>
      <p:grpSpPr>
        <a:xfrm>
          <a:off x="0" y="0"/>
          <a:ext cx="0" cy="0"/>
          <a:chOff x="0" y="0"/>
          <a:chExt cx="0" cy="0"/>
        </a:xfrm>
      </p:grpSpPr>
      <p:sp>
        <p:nvSpPr>
          <p:cNvPr id="1336" name="Google Shape;1336;p96"/>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337" name="Google Shape;1337;p96"/>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338" name="Google Shape;1338;p96"/>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339" name="Google Shape;1339;p96"/>
          <p:cNvSpPr txBox="1"/>
          <p:nvPr/>
        </p:nvSpPr>
        <p:spPr>
          <a:xfrm>
            <a:off x="1275450" y="423225"/>
            <a:ext cx="8744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상품 분석 - </a:t>
            </a:r>
            <a:r>
              <a:rPr lang="en-US" sz="2000" b="1">
                <a:solidFill>
                  <a:srgbClr val="FAEFE2"/>
                </a:solidFill>
                <a:latin typeface="Malgun Gothic"/>
                <a:ea typeface="Malgun Gothic"/>
                <a:cs typeface="Malgun Gothic"/>
                <a:sym typeface="Malgun Gothic"/>
              </a:rPr>
              <a:t>웹크롤링</a:t>
            </a:r>
            <a:endParaRPr sz="2000" b="1">
              <a:solidFill>
                <a:srgbClr val="FAEFE2"/>
              </a:solidFill>
              <a:latin typeface="Malgun Gothic"/>
              <a:ea typeface="Malgun Gothic"/>
              <a:cs typeface="Malgun Gothic"/>
              <a:sym typeface="Malgun Gothic"/>
            </a:endParaRPr>
          </a:p>
        </p:txBody>
      </p:sp>
      <p:cxnSp>
        <p:nvCxnSpPr>
          <p:cNvPr id="1340" name="Google Shape;1340;p96"/>
          <p:cNvCxnSpPr/>
          <p:nvPr/>
        </p:nvCxnSpPr>
        <p:spPr>
          <a:xfrm>
            <a:off x="6342175" y="1432250"/>
            <a:ext cx="0" cy="5460600"/>
          </a:xfrm>
          <a:prstGeom prst="straightConnector1">
            <a:avLst/>
          </a:prstGeom>
          <a:noFill/>
          <a:ln w="19050" cap="flat" cmpd="sng">
            <a:solidFill>
              <a:srgbClr val="46382C"/>
            </a:solidFill>
            <a:prstDash val="dot"/>
            <a:round/>
            <a:headEnd type="none" w="med" len="med"/>
            <a:tailEnd type="none" w="med" len="med"/>
          </a:ln>
        </p:spPr>
      </p:cxnSp>
      <p:cxnSp>
        <p:nvCxnSpPr>
          <p:cNvPr id="1341" name="Google Shape;1341;p96"/>
          <p:cNvCxnSpPr/>
          <p:nvPr/>
        </p:nvCxnSpPr>
        <p:spPr>
          <a:xfrm rot="10800000">
            <a:off x="6354025" y="3791800"/>
            <a:ext cx="5140800" cy="0"/>
          </a:xfrm>
          <a:prstGeom prst="straightConnector1">
            <a:avLst/>
          </a:prstGeom>
          <a:noFill/>
          <a:ln w="19050" cap="flat" cmpd="sng">
            <a:solidFill>
              <a:srgbClr val="46382C"/>
            </a:solidFill>
            <a:prstDash val="dot"/>
            <a:round/>
            <a:headEnd type="none" w="med" len="med"/>
            <a:tailEnd type="none" w="med" len="med"/>
          </a:ln>
        </p:spPr>
      </p:cxnSp>
      <p:sp>
        <p:nvSpPr>
          <p:cNvPr id="1342" name="Google Shape;1342;p96"/>
          <p:cNvSpPr txBox="1"/>
          <p:nvPr/>
        </p:nvSpPr>
        <p:spPr>
          <a:xfrm>
            <a:off x="6652675" y="1316375"/>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설명</a:t>
            </a:r>
            <a:endParaRPr sz="2500" b="1">
              <a:solidFill>
                <a:srgbClr val="46382C"/>
              </a:solidFill>
              <a:highlight>
                <a:srgbClr val="FAEFE2"/>
              </a:highlight>
              <a:latin typeface="Malgun Gothic"/>
              <a:ea typeface="Malgun Gothic"/>
              <a:cs typeface="Malgun Gothic"/>
              <a:sym typeface="Malgun Gothic"/>
            </a:endParaRPr>
          </a:p>
        </p:txBody>
      </p:sp>
      <p:sp>
        <p:nvSpPr>
          <p:cNvPr id="1343" name="Google Shape;1343;p96"/>
          <p:cNvSpPr txBox="1"/>
          <p:nvPr/>
        </p:nvSpPr>
        <p:spPr>
          <a:xfrm>
            <a:off x="6652675" y="3877850"/>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기능</a:t>
            </a:r>
            <a:endParaRPr sz="2500" b="1">
              <a:solidFill>
                <a:srgbClr val="46382C"/>
              </a:solidFill>
              <a:highlight>
                <a:srgbClr val="FAEFE2"/>
              </a:highlight>
              <a:latin typeface="Malgun Gothic"/>
              <a:ea typeface="Malgun Gothic"/>
              <a:cs typeface="Malgun Gothic"/>
              <a:sym typeface="Malgun Gothic"/>
            </a:endParaRPr>
          </a:p>
        </p:txBody>
      </p:sp>
      <p:pic>
        <p:nvPicPr>
          <p:cNvPr id="1344" name="Google Shape;1344;p9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28875" y="1553700"/>
            <a:ext cx="4274024" cy="4820525"/>
          </a:xfrm>
          <a:prstGeom prst="rect">
            <a:avLst/>
          </a:prstGeom>
          <a:noFill/>
          <a:ln w="22225" cap="flat" cmpd="sng">
            <a:solidFill>
              <a:schemeClr val="lt1"/>
            </a:solidFill>
            <a:prstDash val="solid"/>
            <a:miter lim="8000"/>
            <a:headEnd type="none" w="sm" len="sm"/>
            <a:tailEnd type="none" w="sm" len="sm"/>
          </a:ln>
        </p:spPr>
      </p:pic>
      <p:sp>
        <p:nvSpPr>
          <p:cNvPr id="1345" name="Google Shape;1345;p96"/>
          <p:cNvSpPr txBox="1"/>
          <p:nvPr/>
        </p:nvSpPr>
        <p:spPr>
          <a:xfrm>
            <a:off x="6777000" y="1885775"/>
            <a:ext cx="45540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크롤링을 반복적으로 하기 쉽게 함수를 이용해서 구성.</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데이터를 추출하여 저장하는 함수와 url에 접근하는 함수를 이용하여 크롤링</a:t>
            </a:r>
            <a:endParaRPr>
              <a:latin typeface="Malgun Gothic"/>
              <a:ea typeface="Malgun Gothic"/>
              <a:cs typeface="Malgun Gothic"/>
              <a:sym typeface="Malgun Gothic"/>
            </a:endParaRPr>
          </a:p>
        </p:txBody>
      </p:sp>
      <p:sp>
        <p:nvSpPr>
          <p:cNvPr id="1346" name="Google Shape;1346;p96"/>
          <p:cNvSpPr txBox="1"/>
          <p:nvPr/>
        </p:nvSpPr>
        <p:spPr>
          <a:xfrm>
            <a:off x="6777000" y="4533300"/>
            <a:ext cx="45540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prod_item.select() 함수를 이용하여 선택자를 통해 필요한 데이터만을 구분해서 저장</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get_search_page_url() 함수를 통해 검색어와 page를 받아 url에 접근</a:t>
            </a:r>
            <a:endParaRPr>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37"/>
                                        </p:tgtEl>
                                        <p:attrNameLst>
                                          <p:attrName>style.visibility</p:attrName>
                                        </p:attrNameLst>
                                      </p:cBhvr>
                                      <p:to>
                                        <p:strVal val="visible"/>
                                      </p:to>
                                    </p:set>
                                    <p:animEffect transition="in" filter="fade">
                                      <p:cBhvr>
                                        <p:cTn id="7" dur="1000"/>
                                        <p:tgtEl>
                                          <p:spTgt spid="1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350"/>
        <p:cNvGrpSpPr/>
        <p:nvPr/>
      </p:nvGrpSpPr>
      <p:grpSpPr>
        <a:xfrm>
          <a:off x="0" y="0"/>
          <a:ext cx="0" cy="0"/>
          <a:chOff x="0" y="0"/>
          <a:chExt cx="0" cy="0"/>
        </a:xfrm>
      </p:grpSpPr>
      <p:sp>
        <p:nvSpPr>
          <p:cNvPr id="1351" name="Google Shape;1351;p97"/>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352" name="Google Shape;1352;p97"/>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353" name="Google Shape;1353;p97"/>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354" name="Google Shape;1354;p97"/>
          <p:cNvSpPr txBox="1"/>
          <p:nvPr/>
        </p:nvSpPr>
        <p:spPr>
          <a:xfrm>
            <a:off x="1275450" y="423225"/>
            <a:ext cx="8744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상품 분석 - </a:t>
            </a:r>
            <a:r>
              <a:rPr lang="en-US" sz="2000" b="1">
                <a:solidFill>
                  <a:srgbClr val="FAEFE2"/>
                </a:solidFill>
                <a:latin typeface="Malgun Gothic"/>
                <a:ea typeface="Malgun Gothic"/>
                <a:cs typeface="Malgun Gothic"/>
                <a:sym typeface="Malgun Gothic"/>
              </a:rPr>
              <a:t>웹크롤링</a:t>
            </a:r>
            <a:endParaRPr sz="2000" b="1">
              <a:solidFill>
                <a:srgbClr val="FAEFE2"/>
              </a:solidFill>
              <a:latin typeface="Malgun Gothic"/>
              <a:ea typeface="Malgun Gothic"/>
              <a:cs typeface="Malgun Gothic"/>
              <a:sym typeface="Malgun Gothic"/>
            </a:endParaRPr>
          </a:p>
        </p:txBody>
      </p:sp>
      <p:cxnSp>
        <p:nvCxnSpPr>
          <p:cNvPr id="1355" name="Google Shape;1355;p97"/>
          <p:cNvCxnSpPr/>
          <p:nvPr/>
        </p:nvCxnSpPr>
        <p:spPr>
          <a:xfrm>
            <a:off x="6342175" y="1432250"/>
            <a:ext cx="0" cy="5460600"/>
          </a:xfrm>
          <a:prstGeom prst="straightConnector1">
            <a:avLst/>
          </a:prstGeom>
          <a:noFill/>
          <a:ln w="19050" cap="flat" cmpd="sng">
            <a:solidFill>
              <a:srgbClr val="46382C"/>
            </a:solidFill>
            <a:prstDash val="dot"/>
            <a:round/>
            <a:headEnd type="none" w="med" len="med"/>
            <a:tailEnd type="none" w="med" len="med"/>
          </a:ln>
        </p:spPr>
      </p:cxnSp>
      <p:cxnSp>
        <p:nvCxnSpPr>
          <p:cNvPr id="1356" name="Google Shape;1356;p97"/>
          <p:cNvCxnSpPr/>
          <p:nvPr/>
        </p:nvCxnSpPr>
        <p:spPr>
          <a:xfrm rot="10800000">
            <a:off x="6354025" y="3791800"/>
            <a:ext cx="5140800" cy="0"/>
          </a:xfrm>
          <a:prstGeom prst="straightConnector1">
            <a:avLst/>
          </a:prstGeom>
          <a:noFill/>
          <a:ln w="19050" cap="flat" cmpd="sng">
            <a:solidFill>
              <a:srgbClr val="46382C"/>
            </a:solidFill>
            <a:prstDash val="dot"/>
            <a:round/>
            <a:headEnd type="none" w="med" len="med"/>
            <a:tailEnd type="none" w="med" len="med"/>
          </a:ln>
        </p:spPr>
      </p:cxnSp>
      <p:sp>
        <p:nvSpPr>
          <p:cNvPr id="1357" name="Google Shape;1357;p97"/>
          <p:cNvSpPr txBox="1"/>
          <p:nvPr/>
        </p:nvSpPr>
        <p:spPr>
          <a:xfrm>
            <a:off x="6652675" y="1316375"/>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설명</a:t>
            </a:r>
            <a:endParaRPr sz="2500" b="1">
              <a:solidFill>
                <a:srgbClr val="46382C"/>
              </a:solidFill>
              <a:highlight>
                <a:srgbClr val="FAEFE2"/>
              </a:highlight>
              <a:latin typeface="Malgun Gothic"/>
              <a:ea typeface="Malgun Gothic"/>
              <a:cs typeface="Malgun Gothic"/>
              <a:sym typeface="Malgun Gothic"/>
            </a:endParaRPr>
          </a:p>
        </p:txBody>
      </p:sp>
      <p:sp>
        <p:nvSpPr>
          <p:cNvPr id="1358" name="Google Shape;1358;p97"/>
          <p:cNvSpPr txBox="1"/>
          <p:nvPr/>
        </p:nvSpPr>
        <p:spPr>
          <a:xfrm>
            <a:off x="6652675" y="3877850"/>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기능</a:t>
            </a:r>
            <a:endParaRPr sz="2500" b="1">
              <a:solidFill>
                <a:srgbClr val="46382C"/>
              </a:solidFill>
              <a:highlight>
                <a:srgbClr val="FAEFE2"/>
              </a:highlight>
              <a:latin typeface="Malgun Gothic"/>
              <a:ea typeface="Malgun Gothic"/>
              <a:cs typeface="Malgun Gothic"/>
              <a:sym typeface="Malgun Gothic"/>
            </a:endParaRPr>
          </a:p>
        </p:txBody>
      </p:sp>
      <p:sp>
        <p:nvSpPr>
          <p:cNvPr id="1359" name="Google Shape;1359;p97"/>
          <p:cNvSpPr txBox="1"/>
          <p:nvPr/>
        </p:nvSpPr>
        <p:spPr>
          <a:xfrm>
            <a:off x="6777000" y="1885775"/>
            <a:ext cx="4554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크롬드라이버의 위치를 지정해주고 keyword와 크롤링 할 최대 page를 반복문을 통해 매개변수로 지정해 줌.</a:t>
            </a:r>
            <a:endParaRPr>
              <a:latin typeface="Malgun Gothic"/>
              <a:ea typeface="Malgun Gothic"/>
              <a:cs typeface="Malgun Gothic"/>
              <a:sym typeface="Malgun Gothic"/>
            </a:endParaRPr>
          </a:p>
        </p:txBody>
      </p:sp>
      <p:sp>
        <p:nvSpPr>
          <p:cNvPr id="1360" name="Google Shape;1360;p97"/>
          <p:cNvSpPr txBox="1"/>
          <p:nvPr/>
        </p:nvSpPr>
        <p:spPr>
          <a:xfrm>
            <a:off x="6777000" y="4533300"/>
            <a:ext cx="45540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soup.select() 함수를 이용하여 선택자에 해당하는 데이터를 파싱함.</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파싱된 데이터를 get_prod_items() 함수를 통해 원하는 데이터로 저장.</a:t>
            </a:r>
            <a:endParaRPr>
              <a:latin typeface="Malgun Gothic"/>
              <a:ea typeface="Malgun Gothic"/>
              <a:cs typeface="Malgun Gothic"/>
              <a:sym typeface="Malgun Gothic"/>
            </a:endParaRPr>
          </a:p>
        </p:txBody>
      </p:sp>
      <p:pic>
        <p:nvPicPr>
          <p:cNvPr id="1361" name="Google Shape;1361;p97"/>
          <p:cNvPicPr preferRelativeResize="0"/>
          <p:nvPr/>
        </p:nvPicPr>
        <p:blipFill>
          <a:blip r:embed="rId3">
            <a:alphaModFix/>
          </a:blip>
          <a:stretch>
            <a:fillRect/>
          </a:stretch>
        </p:blipFill>
        <p:spPr>
          <a:xfrm>
            <a:off x="1190400" y="1613950"/>
            <a:ext cx="4716951" cy="40220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52"/>
                                        </p:tgtEl>
                                        <p:attrNameLst>
                                          <p:attrName>style.visibility</p:attrName>
                                        </p:attrNameLst>
                                      </p:cBhvr>
                                      <p:to>
                                        <p:strVal val="visible"/>
                                      </p:to>
                                    </p:set>
                                    <p:animEffect transition="in" filter="fade">
                                      <p:cBhvr>
                                        <p:cTn id="7" dur="1000"/>
                                        <p:tgtEl>
                                          <p:spTgt spid="1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365"/>
        <p:cNvGrpSpPr/>
        <p:nvPr/>
      </p:nvGrpSpPr>
      <p:grpSpPr>
        <a:xfrm>
          <a:off x="0" y="0"/>
          <a:ext cx="0" cy="0"/>
          <a:chOff x="0" y="0"/>
          <a:chExt cx="0" cy="0"/>
        </a:xfrm>
      </p:grpSpPr>
      <p:sp>
        <p:nvSpPr>
          <p:cNvPr id="1366" name="Google Shape;1366;p98"/>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367" name="Google Shape;1367;p98"/>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368" name="Google Shape;1368;p98"/>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369" name="Google Shape;1369;p98"/>
          <p:cNvSpPr txBox="1"/>
          <p:nvPr/>
        </p:nvSpPr>
        <p:spPr>
          <a:xfrm>
            <a:off x="1275450" y="423225"/>
            <a:ext cx="8744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상품 분석 - </a:t>
            </a:r>
            <a:r>
              <a:rPr lang="en-US" sz="2000" b="1">
                <a:solidFill>
                  <a:srgbClr val="FAEFE2"/>
                </a:solidFill>
                <a:latin typeface="Malgun Gothic"/>
                <a:ea typeface="Malgun Gothic"/>
                <a:cs typeface="Malgun Gothic"/>
                <a:sym typeface="Malgun Gothic"/>
              </a:rPr>
              <a:t>데이터 정제</a:t>
            </a:r>
            <a:endParaRPr sz="2000" b="1">
              <a:solidFill>
                <a:srgbClr val="FAEFE2"/>
              </a:solidFill>
              <a:latin typeface="Malgun Gothic"/>
              <a:ea typeface="Malgun Gothic"/>
              <a:cs typeface="Malgun Gothic"/>
              <a:sym typeface="Malgun Gothic"/>
            </a:endParaRPr>
          </a:p>
        </p:txBody>
      </p:sp>
      <p:cxnSp>
        <p:nvCxnSpPr>
          <p:cNvPr id="1370" name="Google Shape;1370;p98"/>
          <p:cNvCxnSpPr/>
          <p:nvPr/>
        </p:nvCxnSpPr>
        <p:spPr>
          <a:xfrm>
            <a:off x="6342175" y="1432250"/>
            <a:ext cx="0" cy="5460600"/>
          </a:xfrm>
          <a:prstGeom prst="straightConnector1">
            <a:avLst/>
          </a:prstGeom>
          <a:noFill/>
          <a:ln w="19050" cap="flat" cmpd="sng">
            <a:solidFill>
              <a:srgbClr val="46382C"/>
            </a:solidFill>
            <a:prstDash val="dot"/>
            <a:round/>
            <a:headEnd type="none" w="med" len="med"/>
            <a:tailEnd type="none" w="med" len="med"/>
          </a:ln>
        </p:spPr>
      </p:cxnSp>
      <p:cxnSp>
        <p:nvCxnSpPr>
          <p:cNvPr id="1371" name="Google Shape;1371;p98"/>
          <p:cNvCxnSpPr/>
          <p:nvPr/>
        </p:nvCxnSpPr>
        <p:spPr>
          <a:xfrm rot="10800000">
            <a:off x="6354025" y="3791800"/>
            <a:ext cx="5140800" cy="0"/>
          </a:xfrm>
          <a:prstGeom prst="straightConnector1">
            <a:avLst/>
          </a:prstGeom>
          <a:noFill/>
          <a:ln w="19050" cap="flat" cmpd="sng">
            <a:solidFill>
              <a:srgbClr val="46382C"/>
            </a:solidFill>
            <a:prstDash val="dot"/>
            <a:round/>
            <a:headEnd type="none" w="med" len="med"/>
            <a:tailEnd type="none" w="med" len="med"/>
          </a:ln>
        </p:spPr>
      </p:cxnSp>
      <p:sp>
        <p:nvSpPr>
          <p:cNvPr id="1372" name="Google Shape;1372;p98"/>
          <p:cNvSpPr txBox="1"/>
          <p:nvPr/>
        </p:nvSpPr>
        <p:spPr>
          <a:xfrm>
            <a:off x="6652675" y="1316375"/>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설명</a:t>
            </a:r>
            <a:endParaRPr sz="2500" b="1">
              <a:solidFill>
                <a:srgbClr val="46382C"/>
              </a:solidFill>
              <a:highlight>
                <a:srgbClr val="FAEFE2"/>
              </a:highlight>
              <a:latin typeface="Malgun Gothic"/>
              <a:ea typeface="Malgun Gothic"/>
              <a:cs typeface="Malgun Gothic"/>
              <a:sym typeface="Malgun Gothic"/>
            </a:endParaRPr>
          </a:p>
        </p:txBody>
      </p:sp>
      <p:sp>
        <p:nvSpPr>
          <p:cNvPr id="1373" name="Google Shape;1373;p98"/>
          <p:cNvSpPr txBox="1"/>
          <p:nvPr/>
        </p:nvSpPr>
        <p:spPr>
          <a:xfrm>
            <a:off x="6652675" y="3877850"/>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기능</a:t>
            </a:r>
            <a:endParaRPr sz="2500" b="1">
              <a:solidFill>
                <a:srgbClr val="46382C"/>
              </a:solidFill>
              <a:highlight>
                <a:srgbClr val="FAEFE2"/>
              </a:highlight>
              <a:latin typeface="Malgun Gothic"/>
              <a:ea typeface="Malgun Gothic"/>
              <a:cs typeface="Malgun Gothic"/>
              <a:sym typeface="Malgun Gothic"/>
            </a:endParaRPr>
          </a:p>
        </p:txBody>
      </p:sp>
      <p:sp>
        <p:nvSpPr>
          <p:cNvPr id="1374" name="Google Shape;1374;p98"/>
          <p:cNvSpPr txBox="1"/>
          <p:nvPr/>
        </p:nvSpPr>
        <p:spPr>
          <a:xfrm>
            <a:off x="6777000" y="1885775"/>
            <a:ext cx="45540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저장된 데이터를 사용하기 편하도록 정제하는 과정을 거침</a:t>
            </a:r>
            <a:endParaRPr>
              <a:latin typeface="Malgun Gothic"/>
              <a:ea typeface="Malgun Gothic"/>
              <a:cs typeface="Malgun Gothic"/>
              <a:sym typeface="Malgun Gothic"/>
            </a:endParaRPr>
          </a:p>
        </p:txBody>
      </p:sp>
      <p:sp>
        <p:nvSpPr>
          <p:cNvPr id="1375" name="Google Shape;1375;p98"/>
          <p:cNvSpPr txBox="1"/>
          <p:nvPr/>
        </p:nvSpPr>
        <p:spPr>
          <a:xfrm>
            <a:off x="6777000" y="4533300"/>
            <a:ext cx="45540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for in 을 사용하여 각 데이터에서 원하는 세부정보에 따라 데이터를 검색하여 split, strip 등의 기능을 통해 원하는 형태로 데이터를 편집함</a:t>
            </a:r>
            <a:endParaRPr>
              <a:latin typeface="Malgun Gothic"/>
              <a:ea typeface="Malgun Gothic"/>
              <a:cs typeface="Malgun Gothic"/>
              <a:sym typeface="Malgun Gothic"/>
            </a:endParaRPr>
          </a:p>
        </p:txBody>
      </p:sp>
      <p:pic>
        <p:nvPicPr>
          <p:cNvPr id="1376" name="Google Shape;1376;p9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378275" y="1259800"/>
            <a:ext cx="3094174" cy="3141200"/>
          </a:xfrm>
          <a:prstGeom prst="rect">
            <a:avLst/>
          </a:prstGeom>
          <a:noFill/>
          <a:ln w="22225" cap="flat" cmpd="sng">
            <a:solidFill>
              <a:schemeClr val="lt1"/>
            </a:solidFill>
            <a:prstDash val="solid"/>
            <a:miter lim="8000"/>
            <a:headEnd type="none" w="sm" len="sm"/>
            <a:tailEnd type="none" w="sm" len="sm"/>
          </a:ln>
        </p:spPr>
      </p:pic>
      <p:pic>
        <p:nvPicPr>
          <p:cNvPr id="1377" name="Google Shape;1377;p9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275450" y="4401000"/>
            <a:ext cx="3731867" cy="2414250"/>
          </a:xfrm>
          <a:prstGeom prst="rect">
            <a:avLst/>
          </a:prstGeom>
          <a:noFill/>
          <a:ln w="22225" cap="flat" cmpd="sng">
            <a:solidFill>
              <a:schemeClr val="lt1"/>
            </a:solidFill>
            <a:prstDash val="solid"/>
            <a:miter lim="8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67"/>
                                        </p:tgtEl>
                                        <p:attrNameLst>
                                          <p:attrName>style.visibility</p:attrName>
                                        </p:attrNameLst>
                                      </p:cBhvr>
                                      <p:to>
                                        <p:strVal val="visible"/>
                                      </p:to>
                                    </p:set>
                                    <p:animEffect transition="in" filter="fade">
                                      <p:cBhvr>
                                        <p:cTn id="7" dur="1000"/>
                                        <p:tgtEl>
                                          <p:spTgt spid="1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381"/>
        <p:cNvGrpSpPr/>
        <p:nvPr/>
      </p:nvGrpSpPr>
      <p:grpSpPr>
        <a:xfrm>
          <a:off x="0" y="0"/>
          <a:ext cx="0" cy="0"/>
          <a:chOff x="0" y="0"/>
          <a:chExt cx="0" cy="0"/>
        </a:xfrm>
      </p:grpSpPr>
      <p:sp>
        <p:nvSpPr>
          <p:cNvPr id="1382" name="Google Shape;1382;p99"/>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383" name="Google Shape;1383;p99"/>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384" name="Google Shape;1384;p99"/>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385" name="Google Shape;1385;p99"/>
          <p:cNvSpPr txBox="1"/>
          <p:nvPr/>
        </p:nvSpPr>
        <p:spPr>
          <a:xfrm>
            <a:off x="1275450" y="423225"/>
            <a:ext cx="8744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상품 분석 -</a:t>
            </a:r>
            <a:r>
              <a:rPr lang="en-US" sz="2000" b="1">
                <a:solidFill>
                  <a:srgbClr val="FAEFE2"/>
                </a:solidFill>
                <a:latin typeface="Malgun Gothic"/>
                <a:ea typeface="Malgun Gothic"/>
                <a:cs typeface="Malgun Gothic"/>
                <a:sym typeface="Malgun Gothic"/>
              </a:rPr>
              <a:t> 데이터 선별</a:t>
            </a:r>
            <a:endParaRPr sz="2000" b="1">
              <a:solidFill>
                <a:srgbClr val="FAEFE2"/>
              </a:solidFill>
              <a:latin typeface="Malgun Gothic"/>
              <a:ea typeface="Malgun Gothic"/>
              <a:cs typeface="Malgun Gothic"/>
              <a:sym typeface="Malgun Gothic"/>
            </a:endParaRPr>
          </a:p>
        </p:txBody>
      </p:sp>
      <p:cxnSp>
        <p:nvCxnSpPr>
          <p:cNvPr id="1386" name="Google Shape;1386;p99"/>
          <p:cNvCxnSpPr/>
          <p:nvPr/>
        </p:nvCxnSpPr>
        <p:spPr>
          <a:xfrm>
            <a:off x="6342175" y="1432250"/>
            <a:ext cx="0" cy="5460600"/>
          </a:xfrm>
          <a:prstGeom prst="straightConnector1">
            <a:avLst/>
          </a:prstGeom>
          <a:noFill/>
          <a:ln w="19050" cap="flat" cmpd="sng">
            <a:solidFill>
              <a:srgbClr val="46382C"/>
            </a:solidFill>
            <a:prstDash val="dot"/>
            <a:round/>
            <a:headEnd type="none" w="med" len="med"/>
            <a:tailEnd type="none" w="med" len="med"/>
          </a:ln>
        </p:spPr>
      </p:cxnSp>
      <p:cxnSp>
        <p:nvCxnSpPr>
          <p:cNvPr id="1387" name="Google Shape;1387;p99"/>
          <p:cNvCxnSpPr/>
          <p:nvPr/>
        </p:nvCxnSpPr>
        <p:spPr>
          <a:xfrm rot="10800000">
            <a:off x="6354025" y="3791800"/>
            <a:ext cx="5140800" cy="0"/>
          </a:xfrm>
          <a:prstGeom prst="straightConnector1">
            <a:avLst/>
          </a:prstGeom>
          <a:noFill/>
          <a:ln w="19050" cap="flat" cmpd="sng">
            <a:solidFill>
              <a:srgbClr val="46382C"/>
            </a:solidFill>
            <a:prstDash val="dot"/>
            <a:round/>
            <a:headEnd type="none" w="med" len="med"/>
            <a:tailEnd type="none" w="med" len="med"/>
          </a:ln>
        </p:spPr>
      </p:cxnSp>
      <p:sp>
        <p:nvSpPr>
          <p:cNvPr id="1388" name="Google Shape;1388;p99"/>
          <p:cNvSpPr txBox="1"/>
          <p:nvPr/>
        </p:nvSpPr>
        <p:spPr>
          <a:xfrm>
            <a:off x="6652675" y="1316375"/>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설명</a:t>
            </a:r>
            <a:endParaRPr sz="2500" b="1">
              <a:solidFill>
                <a:srgbClr val="46382C"/>
              </a:solidFill>
              <a:highlight>
                <a:srgbClr val="FAEFE2"/>
              </a:highlight>
              <a:latin typeface="Malgun Gothic"/>
              <a:ea typeface="Malgun Gothic"/>
              <a:cs typeface="Malgun Gothic"/>
              <a:sym typeface="Malgun Gothic"/>
            </a:endParaRPr>
          </a:p>
        </p:txBody>
      </p:sp>
      <p:sp>
        <p:nvSpPr>
          <p:cNvPr id="1389" name="Google Shape;1389;p99"/>
          <p:cNvSpPr txBox="1"/>
          <p:nvPr/>
        </p:nvSpPr>
        <p:spPr>
          <a:xfrm>
            <a:off x="6652675" y="3877850"/>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기능</a:t>
            </a:r>
            <a:endParaRPr sz="2500" b="1">
              <a:solidFill>
                <a:srgbClr val="46382C"/>
              </a:solidFill>
              <a:highlight>
                <a:srgbClr val="FAEFE2"/>
              </a:highlight>
              <a:latin typeface="Malgun Gothic"/>
              <a:ea typeface="Malgun Gothic"/>
              <a:cs typeface="Malgun Gothic"/>
              <a:sym typeface="Malgun Gothic"/>
            </a:endParaRPr>
          </a:p>
        </p:txBody>
      </p:sp>
      <p:sp>
        <p:nvSpPr>
          <p:cNvPr id="1390" name="Google Shape;1390;p99"/>
          <p:cNvSpPr txBox="1"/>
          <p:nvPr/>
        </p:nvSpPr>
        <p:spPr>
          <a:xfrm>
            <a:off x="6777000" y="1885775"/>
            <a:ext cx="45540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정제된 데이터를 모아 기준을 정하고 해당 기준에 따라 데이터를 선별함</a:t>
            </a:r>
            <a:endParaRPr>
              <a:latin typeface="Malgun Gothic"/>
              <a:ea typeface="Malgun Gothic"/>
              <a:cs typeface="Malgun Gothic"/>
              <a:sym typeface="Malgun Gothic"/>
            </a:endParaRPr>
          </a:p>
        </p:txBody>
      </p:sp>
      <p:sp>
        <p:nvSpPr>
          <p:cNvPr id="1391" name="Google Shape;1391;p99"/>
          <p:cNvSpPr txBox="1"/>
          <p:nvPr/>
        </p:nvSpPr>
        <p:spPr>
          <a:xfrm>
            <a:off x="6777000" y="4533300"/>
            <a:ext cx="45540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pandas의 max, min, mean 함수를 통해 각 열의 최대값, 최소값, 평균값을 구하고, 평균값 이상의 영양성분을 가지며 평균값 이하의 가격을 가진 상품을 선별함</a:t>
            </a:r>
            <a:endParaRPr>
              <a:latin typeface="Malgun Gothic"/>
              <a:ea typeface="Malgun Gothic"/>
              <a:cs typeface="Malgun Gothic"/>
              <a:sym typeface="Malgun Gothic"/>
            </a:endParaRPr>
          </a:p>
        </p:txBody>
      </p:sp>
      <p:pic>
        <p:nvPicPr>
          <p:cNvPr id="1392" name="Google Shape;1392;p9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83599" y="2437638"/>
            <a:ext cx="5283875" cy="2708325"/>
          </a:xfrm>
          <a:prstGeom prst="rect">
            <a:avLst/>
          </a:prstGeom>
          <a:noFill/>
          <a:ln w="22225" cap="flat" cmpd="sng">
            <a:solidFill>
              <a:schemeClr val="lt1"/>
            </a:solidFill>
            <a:prstDash val="solid"/>
            <a:miter lim="8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83"/>
                                        </p:tgtEl>
                                        <p:attrNameLst>
                                          <p:attrName>style.visibility</p:attrName>
                                        </p:attrNameLst>
                                      </p:cBhvr>
                                      <p:to>
                                        <p:strVal val="visible"/>
                                      </p:to>
                                    </p:set>
                                    <p:animEffect transition="in" filter="fade">
                                      <p:cBhvr>
                                        <p:cTn id="7" dur="10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396"/>
        <p:cNvGrpSpPr/>
        <p:nvPr/>
      </p:nvGrpSpPr>
      <p:grpSpPr>
        <a:xfrm>
          <a:off x="0" y="0"/>
          <a:ext cx="0" cy="0"/>
          <a:chOff x="0" y="0"/>
          <a:chExt cx="0" cy="0"/>
        </a:xfrm>
      </p:grpSpPr>
      <p:sp>
        <p:nvSpPr>
          <p:cNvPr id="1397" name="Google Shape;1397;p100"/>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398" name="Google Shape;1398;p100"/>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399" name="Google Shape;1399;p100"/>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400" name="Google Shape;1400;p100"/>
          <p:cNvSpPr txBox="1"/>
          <p:nvPr/>
        </p:nvSpPr>
        <p:spPr>
          <a:xfrm>
            <a:off x="1275450" y="423225"/>
            <a:ext cx="8744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상품 분석 -</a:t>
            </a:r>
            <a:r>
              <a:rPr lang="en-US" sz="2000" b="1">
                <a:solidFill>
                  <a:srgbClr val="FAEFE2"/>
                </a:solidFill>
                <a:latin typeface="Malgun Gothic"/>
                <a:ea typeface="Malgun Gothic"/>
                <a:cs typeface="Malgun Gothic"/>
                <a:sym typeface="Malgun Gothic"/>
              </a:rPr>
              <a:t> 데이터 시각화</a:t>
            </a:r>
            <a:endParaRPr sz="2000" b="1">
              <a:solidFill>
                <a:srgbClr val="FAEFE2"/>
              </a:solidFill>
              <a:latin typeface="Malgun Gothic"/>
              <a:ea typeface="Malgun Gothic"/>
              <a:cs typeface="Malgun Gothic"/>
              <a:sym typeface="Malgun Gothic"/>
            </a:endParaRPr>
          </a:p>
        </p:txBody>
      </p:sp>
      <p:cxnSp>
        <p:nvCxnSpPr>
          <p:cNvPr id="1401" name="Google Shape;1401;p100"/>
          <p:cNvCxnSpPr/>
          <p:nvPr/>
        </p:nvCxnSpPr>
        <p:spPr>
          <a:xfrm>
            <a:off x="6342175" y="1432250"/>
            <a:ext cx="0" cy="5460600"/>
          </a:xfrm>
          <a:prstGeom prst="straightConnector1">
            <a:avLst/>
          </a:prstGeom>
          <a:noFill/>
          <a:ln w="19050" cap="flat" cmpd="sng">
            <a:solidFill>
              <a:srgbClr val="46382C"/>
            </a:solidFill>
            <a:prstDash val="dot"/>
            <a:round/>
            <a:headEnd type="none" w="med" len="med"/>
            <a:tailEnd type="none" w="med" len="med"/>
          </a:ln>
        </p:spPr>
      </p:cxnSp>
      <p:cxnSp>
        <p:nvCxnSpPr>
          <p:cNvPr id="1402" name="Google Shape;1402;p100"/>
          <p:cNvCxnSpPr/>
          <p:nvPr/>
        </p:nvCxnSpPr>
        <p:spPr>
          <a:xfrm rot="10800000">
            <a:off x="6354025" y="3791800"/>
            <a:ext cx="5140800" cy="0"/>
          </a:xfrm>
          <a:prstGeom prst="straightConnector1">
            <a:avLst/>
          </a:prstGeom>
          <a:noFill/>
          <a:ln w="19050" cap="flat" cmpd="sng">
            <a:solidFill>
              <a:srgbClr val="46382C"/>
            </a:solidFill>
            <a:prstDash val="dot"/>
            <a:round/>
            <a:headEnd type="none" w="med" len="med"/>
            <a:tailEnd type="none" w="med" len="med"/>
          </a:ln>
        </p:spPr>
      </p:cxnSp>
      <p:sp>
        <p:nvSpPr>
          <p:cNvPr id="1403" name="Google Shape;1403;p100"/>
          <p:cNvSpPr txBox="1"/>
          <p:nvPr/>
        </p:nvSpPr>
        <p:spPr>
          <a:xfrm>
            <a:off x="6652675" y="1316375"/>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설명</a:t>
            </a:r>
            <a:endParaRPr sz="2500" b="1">
              <a:solidFill>
                <a:srgbClr val="46382C"/>
              </a:solidFill>
              <a:highlight>
                <a:srgbClr val="FAEFE2"/>
              </a:highlight>
              <a:latin typeface="Malgun Gothic"/>
              <a:ea typeface="Malgun Gothic"/>
              <a:cs typeface="Malgun Gothic"/>
              <a:sym typeface="Malgun Gothic"/>
            </a:endParaRPr>
          </a:p>
        </p:txBody>
      </p:sp>
      <p:sp>
        <p:nvSpPr>
          <p:cNvPr id="1404" name="Google Shape;1404;p100"/>
          <p:cNvSpPr txBox="1"/>
          <p:nvPr/>
        </p:nvSpPr>
        <p:spPr>
          <a:xfrm>
            <a:off x="6652675" y="3877850"/>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기능</a:t>
            </a:r>
            <a:endParaRPr sz="2500" b="1">
              <a:solidFill>
                <a:srgbClr val="46382C"/>
              </a:solidFill>
              <a:highlight>
                <a:srgbClr val="FAEFE2"/>
              </a:highlight>
              <a:latin typeface="Malgun Gothic"/>
              <a:ea typeface="Malgun Gothic"/>
              <a:cs typeface="Malgun Gothic"/>
              <a:sym typeface="Malgun Gothic"/>
            </a:endParaRPr>
          </a:p>
        </p:txBody>
      </p:sp>
      <p:sp>
        <p:nvSpPr>
          <p:cNvPr id="1405" name="Google Shape;1405;p100"/>
          <p:cNvSpPr txBox="1"/>
          <p:nvPr/>
        </p:nvSpPr>
        <p:spPr>
          <a:xfrm>
            <a:off x="6777000" y="1885775"/>
            <a:ext cx="45540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선별된 데이터들을 사용자들이 보고 쉽고 빠르게 알아볼 수 있도록 그래프를 그려줌</a:t>
            </a:r>
            <a:endParaRPr>
              <a:latin typeface="Malgun Gothic"/>
              <a:ea typeface="Malgun Gothic"/>
              <a:cs typeface="Malgun Gothic"/>
              <a:sym typeface="Malgun Gothic"/>
            </a:endParaRPr>
          </a:p>
        </p:txBody>
      </p:sp>
      <p:sp>
        <p:nvSpPr>
          <p:cNvPr id="1406" name="Google Shape;1406;p100"/>
          <p:cNvSpPr txBox="1"/>
          <p:nvPr/>
        </p:nvSpPr>
        <p:spPr>
          <a:xfrm>
            <a:off x="6777000" y="4533300"/>
            <a:ext cx="4554000" cy="2339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scatter를 통해 선별된 상품의 분포를 나타냄</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plot을 통해 각 상품들의 평균값을 선으로 보여줌</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colormap을 통하여 가격을 색상으로 표기하며 colorbar를 이용해 사용자가 색상이 의미하는 가격을 알아볼 수 있도록 표기</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text를 통해 각 점들이 어떤 제품을 의미하는지 제품명을 표기</a:t>
            </a:r>
            <a:endParaRPr>
              <a:latin typeface="Malgun Gothic"/>
              <a:ea typeface="Malgun Gothic"/>
              <a:cs typeface="Malgun Gothic"/>
              <a:sym typeface="Malgun Gothic"/>
            </a:endParaRPr>
          </a:p>
        </p:txBody>
      </p:sp>
      <p:pic>
        <p:nvPicPr>
          <p:cNvPr id="1407" name="Google Shape;1407;p10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75848" y="1796650"/>
            <a:ext cx="5320151" cy="41501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98"/>
                                        </p:tgtEl>
                                        <p:attrNameLst>
                                          <p:attrName>style.visibility</p:attrName>
                                        </p:attrNameLst>
                                      </p:cBhvr>
                                      <p:to>
                                        <p:strVal val="visible"/>
                                      </p:to>
                                    </p:set>
                                    <p:animEffect transition="in" filter="fade">
                                      <p:cBhvr>
                                        <p:cTn id="7" dur="1000"/>
                                        <p:tgtEl>
                                          <p:spTgt spid="1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411"/>
        <p:cNvGrpSpPr/>
        <p:nvPr/>
      </p:nvGrpSpPr>
      <p:grpSpPr>
        <a:xfrm>
          <a:off x="0" y="0"/>
          <a:ext cx="0" cy="0"/>
          <a:chOff x="0" y="0"/>
          <a:chExt cx="0" cy="0"/>
        </a:xfrm>
      </p:grpSpPr>
      <p:sp>
        <p:nvSpPr>
          <p:cNvPr id="1412" name="Google Shape;1412;p101"/>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413" name="Google Shape;1413;p101"/>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414" name="Google Shape;1414;p101"/>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415" name="Google Shape;1415;p101"/>
          <p:cNvSpPr txBox="1"/>
          <p:nvPr/>
        </p:nvSpPr>
        <p:spPr>
          <a:xfrm>
            <a:off x="1275450" y="423225"/>
            <a:ext cx="8744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상품 분석 -</a:t>
            </a:r>
            <a:r>
              <a:rPr lang="en-US" sz="2000" b="1">
                <a:solidFill>
                  <a:srgbClr val="FAEFE2"/>
                </a:solidFill>
                <a:latin typeface="Malgun Gothic"/>
                <a:ea typeface="Malgun Gothic"/>
                <a:cs typeface="Malgun Gothic"/>
                <a:sym typeface="Malgun Gothic"/>
              </a:rPr>
              <a:t> 데이터 베이스 연동 및 파일 저장</a:t>
            </a:r>
            <a:endParaRPr sz="2000" b="1">
              <a:solidFill>
                <a:srgbClr val="FAEFE2"/>
              </a:solidFill>
              <a:latin typeface="Malgun Gothic"/>
              <a:ea typeface="Malgun Gothic"/>
              <a:cs typeface="Malgun Gothic"/>
              <a:sym typeface="Malgun Gothic"/>
            </a:endParaRPr>
          </a:p>
        </p:txBody>
      </p:sp>
      <p:cxnSp>
        <p:nvCxnSpPr>
          <p:cNvPr id="1416" name="Google Shape;1416;p101"/>
          <p:cNvCxnSpPr/>
          <p:nvPr/>
        </p:nvCxnSpPr>
        <p:spPr>
          <a:xfrm>
            <a:off x="6342175" y="1432250"/>
            <a:ext cx="0" cy="5460600"/>
          </a:xfrm>
          <a:prstGeom prst="straightConnector1">
            <a:avLst/>
          </a:prstGeom>
          <a:noFill/>
          <a:ln w="19050" cap="flat" cmpd="sng">
            <a:solidFill>
              <a:srgbClr val="46382C"/>
            </a:solidFill>
            <a:prstDash val="dot"/>
            <a:round/>
            <a:headEnd type="none" w="med" len="med"/>
            <a:tailEnd type="none" w="med" len="med"/>
          </a:ln>
        </p:spPr>
      </p:cxnSp>
      <p:cxnSp>
        <p:nvCxnSpPr>
          <p:cNvPr id="1417" name="Google Shape;1417;p101"/>
          <p:cNvCxnSpPr/>
          <p:nvPr/>
        </p:nvCxnSpPr>
        <p:spPr>
          <a:xfrm rot="10800000">
            <a:off x="6354025" y="3791800"/>
            <a:ext cx="5140800" cy="0"/>
          </a:xfrm>
          <a:prstGeom prst="straightConnector1">
            <a:avLst/>
          </a:prstGeom>
          <a:noFill/>
          <a:ln w="19050" cap="flat" cmpd="sng">
            <a:solidFill>
              <a:srgbClr val="46382C"/>
            </a:solidFill>
            <a:prstDash val="dot"/>
            <a:round/>
            <a:headEnd type="none" w="med" len="med"/>
            <a:tailEnd type="none" w="med" len="med"/>
          </a:ln>
        </p:spPr>
      </p:cxnSp>
      <p:sp>
        <p:nvSpPr>
          <p:cNvPr id="1418" name="Google Shape;1418;p101"/>
          <p:cNvSpPr txBox="1"/>
          <p:nvPr/>
        </p:nvSpPr>
        <p:spPr>
          <a:xfrm>
            <a:off x="6652675" y="1316375"/>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설명</a:t>
            </a:r>
            <a:endParaRPr sz="2500" b="1">
              <a:solidFill>
                <a:srgbClr val="46382C"/>
              </a:solidFill>
              <a:highlight>
                <a:srgbClr val="FAEFE2"/>
              </a:highlight>
              <a:latin typeface="Malgun Gothic"/>
              <a:ea typeface="Malgun Gothic"/>
              <a:cs typeface="Malgun Gothic"/>
              <a:sym typeface="Malgun Gothic"/>
            </a:endParaRPr>
          </a:p>
        </p:txBody>
      </p:sp>
      <p:sp>
        <p:nvSpPr>
          <p:cNvPr id="1419" name="Google Shape;1419;p101"/>
          <p:cNvSpPr txBox="1"/>
          <p:nvPr/>
        </p:nvSpPr>
        <p:spPr>
          <a:xfrm>
            <a:off x="6652675" y="3877850"/>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기능</a:t>
            </a:r>
            <a:endParaRPr sz="2500" b="1">
              <a:solidFill>
                <a:srgbClr val="46382C"/>
              </a:solidFill>
              <a:highlight>
                <a:srgbClr val="FAEFE2"/>
              </a:highlight>
              <a:latin typeface="Malgun Gothic"/>
              <a:ea typeface="Malgun Gothic"/>
              <a:cs typeface="Malgun Gothic"/>
              <a:sym typeface="Malgun Gothic"/>
            </a:endParaRPr>
          </a:p>
        </p:txBody>
      </p:sp>
      <p:sp>
        <p:nvSpPr>
          <p:cNvPr id="1420" name="Google Shape;1420;p101"/>
          <p:cNvSpPr txBox="1"/>
          <p:nvPr/>
        </p:nvSpPr>
        <p:spPr>
          <a:xfrm>
            <a:off x="6777000" y="1885775"/>
            <a:ext cx="45540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선별된 데이터를 데이터 베이스에 항목에 맞추어 삽입함</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시각화 완료된 그래프를 저장하고 선별된 데이터의 이미지 링크에 따라 이미지를 찾아 저장함</a:t>
            </a:r>
            <a:endParaRPr>
              <a:latin typeface="Malgun Gothic"/>
              <a:ea typeface="Malgun Gothic"/>
              <a:cs typeface="Malgun Gothic"/>
              <a:sym typeface="Malgun Gothic"/>
            </a:endParaRPr>
          </a:p>
        </p:txBody>
      </p:sp>
      <p:sp>
        <p:nvSpPr>
          <p:cNvPr id="1421" name="Google Shape;1421;p101"/>
          <p:cNvSpPr txBox="1"/>
          <p:nvPr/>
        </p:nvSpPr>
        <p:spPr>
          <a:xfrm>
            <a:off x="6777000" y="4533300"/>
            <a:ext cx="45540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cx_Oracle을 통해 Oracle 데이터 베이스와 연동함</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plt.savefig를 이용해 그래프를 파일로 변환하여 저장</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flie과 request.get을 이용하여 이미지링크에서 이미지를 받아와 저장</a:t>
            </a:r>
            <a:endParaRPr>
              <a:latin typeface="Malgun Gothic"/>
              <a:ea typeface="Malgun Gothic"/>
              <a:cs typeface="Malgun Gothic"/>
              <a:sym typeface="Malgun Gothic"/>
            </a:endParaRPr>
          </a:p>
        </p:txBody>
      </p:sp>
      <p:pic>
        <p:nvPicPr>
          <p:cNvPr id="1422" name="Google Shape;1422;p10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11696" y="1316371"/>
            <a:ext cx="5219975" cy="2131232"/>
          </a:xfrm>
          <a:prstGeom prst="rect">
            <a:avLst/>
          </a:prstGeom>
          <a:noFill/>
          <a:ln w="22225" cap="flat" cmpd="sng">
            <a:solidFill>
              <a:schemeClr val="lt1"/>
            </a:solidFill>
            <a:prstDash val="solid"/>
            <a:miter lim="8000"/>
            <a:headEnd type="none" w="sm" len="sm"/>
            <a:tailEnd type="none" w="sm" len="sm"/>
          </a:ln>
        </p:spPr>
      </p:pic>
      <p:pic>
        <p:nvPicPr>
          <p:cNvPr id="1423" name="Google Shape;1423;p10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11700" y="3447600"/>
            <a:ext cx="5219974" cy="2872179"/>
          </a:xfrm>
          <a:prstGeom prst="rect">
            <a:avLst/>
          </a:prstGeom>
          <a:noFill/>
          <a:ln w="22225" cap="flat" cmpd="sng">
            <a:solidFill>
              <a:schemeClr val="lt1"/>
            </a:solidFill>
            <a:prstDash val="solid"/>
            <a:miter lim="8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13"/>
                                        </p:tgtEl>
                                        <p:attrNameLst>
                                          <p:attrName>style.visibility</p:attrName>
                                        </p:attrNameLst>
                                      </p:cBhvr>
                                      <p:to>
                                        <p:strVal val="visible"/>
                                      </p:to>
                                    </p:set>
                                    <p:animEffect transition="in" filter="fade">
                                      <p:cBhvr>
                                        <p:cTn id="7" dur="1000"/>
                                        <p:tgtEl>
                                          <p:spTgt spid="1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56"/>
        <p:cNvGrpSpPr/>
        <p:nvPr/>
      </p:nvGrpSpPr>
      <p:grpSpPr>
        <a:xfrm>
          <a:off x="0" y="0"/>
          <a:ext cx="0" cy="0"/>
          <a:chOff x="0" y="0"/>
          <a:chExt cx="0" cy="0"/>
        </a:xfrm>
      </p:grpSpPr>
      <p:sp>
        <p:nvSpPr>
          <p:cNvPr id="157" name="Google Shape;157;p17"/>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58" name="Google Shape;158;p17"/>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cxnSp>
        <p:nvCxnSpPr>
          <p:cNvPr id="159" name="Google Shape;159;p17"/>
          <p:cNvCxnSpPr/>
          <p:nvPr/>
        </p:nvCxnSpPr>
        <p:spPr>
          <a:xfrm>
            <a:off x="2092700" y="2301725"/>
            <a:ext cx="8093700" cy="0"/>
          </a:xfrm>
          <a:prstGeom prst="straightConnector1">
            <a:avLst/>
          </a:prstGeom>
          <a:noFill/>
          <a:ln w="152400" cap="flat" cmpd="sng">
            <a:solidFill>
              <a:srgbClr val="FAEFE2"/>
            </a:solidFill>
            <a:prstDash val="solid"/>
            <a:round/>
            <a:headEnd type="none" w="med" len="med"/>
            <a:tailEnd type="none" w="med" len="med"/>
          </a:ln>
        </p:spPr>
      </p:cxnSp>
      <p:pic>
        <p:nvPicPr>
          <p:cNvPr id="160" name="Google Shape;160;p1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92700" y="1102658"/>
            <a:ext cx="1765956" cy="1765956"/>
          </a:xfrm>
          <a:prstGeom prst="rect">
            <a:avLst/>
          </a:prstGeom>
          <a:noFill/>
          <a:ln>
            <a:noFill/>
          </a:ln>
        </p:spPr>
      </p:pic>
      <p:sp>
        <p:nvSpPr>
          <p:cNvPr id="161" name="Google Shape;161;p17"/>
          <p:cNvSpPr txBox="1"/>
          <p:nvPr/>
        </p:nvSpPr>
        <p:spPr>
          <a:xfrm>
            <a:off x="4737450" y="2967300"/>
            <a:ext cx="4773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rgbClr val="FAEFE2"/>
                </a:solidFill>
                <a:latin typeface="Malgun Gothic"/>
                <a:ea typeface="Malgun Gothic"/>
                <a:cs typeface="Malgun Gothic"/>
                <a:sym typeface="Malgun Gothic"/>
              </a:rPr>
              <a:t>기획 의도</a:t>
            </a:r>
            <a:endParaRPr sz="4800" b="1">
              <a:solidFill>
                <a:srgbClr val="FAEFE2"/>
              </a:solidFill>
              <a:latin typeface="Malgun Gothic"/>
              <a:ea typeface="Malgun Gothic"/>
              <a:cs typeface="Malgun Gothic"/>
              <a:sym typeface="Malgun Gothic"/>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427"/>
        <p:cNvGrpSpPr/>
        <p:nvPr/>
      </p:nvGrpSpPr>
      <p:grpSpPr>
        <a:xfrm>
          <a:off x="0" y="0"/>
          <a:ext cx="0" cy="0"/>
          <a:chOff x="0" y="0"/>
          <a:chExt cx="0" cy="0"/>
        </a:xfrm>
      </p:grpSpPr>
      <p:sp>
        <p:nvSpPr>
          <p:cNvPr id="1428" name="Google Shape;1428;p102"/>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429" name="Google Shape;1429;p102"/>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430" name="Google Shape;1430;p102"/>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431" name="Google Shape;1431;p102"/>
          <p:cNvSpPr txBox="1"/>
          <p:nvPr/>
        </p:nvSpPr>
        <p:spPr>
          <a:xfrm>
            <a:off x="1275450" y="423225"/>
            <a:ext cx="8744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상품 분석 -</a:t>
            </a:r>
            <a:r>
              <a:rPr lang="en-US" sz="2000" b="1">
                <a:solidFill>
                  <a:srgbClr val="FAEFE2"/>
                </a:solidFill>
                <a:latin typeface="Malgun Gothic"/>
                <a:ea typeface="Malgun Gothic"/>
                <a:cs typeface="Malgun Gothic"/>
                <a:sym typeface="Malgun Gothic"/>
              </a:rPr>
              <a:t> java에서 python파일 실행</a:t>
            </a:r>
            <a:endParaRPr sz="2000" b="1">
              <a:solidFill>
                <a:srgbClr val="FAEFE2"/>
              </a:solidFill>
              <a:latin typeface="Malgun Gothic"/>
              <a:ea typeface="Malgun Gothic"/>
              <a:cs typeface="Malgun Gothic"/>
              <a:sym typeface="Malgun Gothic"/>
            </a:endParaRPr>
          </a:p>
        </p:txBody>
      </p:sp>
      <p:cxnSp>
        <p:nvCxnSpPr>
          <p:cNvPr id="1432" name="Google Shape;1432;p102"/>
          <p:cNvCxnSpPr/>
          <p:nvPr/>
        </p:nvCxnSpPr>
        <p:spPr>
          <a:xfrm>
            <a:off x="6342175" y="1432250"/>
            <a:ext cx="0" cy="5460600"/>
          </a:xfrm>
          <a:prstGeom prst="straightConnector1">
            <a:avLst/>
          </a:prstGeom>
          <a:noFill/>
          <a:ln w="19050" cap="flat" cmpd="sng">
            <a:solidFill>
              <a:srgbClr val="46382C"/>
            </a:solidFill>
            <a:prstDash val="dot"/>
            <a:round/>
            <a:headEnd type="none" w="med" len="med"/>
            <a:tailEnd type="none" w="med" len="med"/>
          </a:ln>
        </p:spPr>
      </p:cxnSp>
      <p:cxnSp>
        <p:nvCxnSpPr>
          <p:cNvPr id="1433" name="Google Shape;1433;p102"/>
          <p:cNvCxnSpPr/>
          <p:nvPr/>
        </p:nvCxnSpPr>
        <p:spPr>
          <a:xfrm rot="10800000">
            <a:off x="6354025" y="3791800"/>
            <a:ext cx="5140800" cy="0"/>
          </a:xfrm>
          <a:prstGeom prst="straightConnector1">
            <a:avLst/>
          </a:prstGeom>
          <a:noFill/>
          <a:ln w="19050" cap="flat" cmpd="sng">
            <a:solidFill>
              <a:srgbClr val="46382C"/>
            </a:solidFill>
            <a:prstDash val="dot"/>
            <a:round/>
            <a:headEnd type="none" w="med" len="med"/>
            <a:tailEnd type="none" w="med" len="med"/>
          </a:ln>
        </p:spPr>
      </p:cxnSp>
      <p:sp>
        <p:nvSpPr>
          <p:cNvPr id="1434" name="Google Shape;1434;p102"/>
          <p:cNvSpPr txBox="1"/>
          <p:nvPr/>
        </p:nvSpPr>
        <p:spPr>
          <a:xfrm>
            <a:off x="6652675" y="1316375"/>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설명</a:t>
            </a:r>
            <a:endParaRPr sz="2500" b="1">
              <a:solidFill>
                <a:srgbClr val="46382C"/>
              </a:solidFill>
              <a:highlight>
                <a:srgbClr val="FAEFE2"/>
              </a:highlight>
              <a:latin typeface="Malgun Gothic"/>
              <a:ea typeface="Malgun Gothic"/>
              <a:cs typeface="Malgun Gothic"/>
              <a:sym typeface="Malgun Gothic"/>
            </a:endParaRPr>
          </a:p>
        </p:txBody>
      </p:sp>
      <p:sp>
        <p:nvSpPr>
          <p:cNvPr id="1435" name="Google Shape;1435;p102"/>
          <p:cNvSpPr txBox="1"/>
          <p:nvPr/>
        </p:nvSpPr>
        <p:spPr>
          <a:xfrm>
            <a:off x="6652675" y="3877850"/>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기능</a:t>
            </a:r>
            <a:endParaRPr sz="2500" b="1">
              <a:solidFill>
                <a:srgbClr val="46382C"/>
              </a:solidFill>
              <a:highlight>
                <a:srgbClr val="FAEFE2"/>
              </a:highlight>
              <a:latin typeface="Malgun Gothic"/>
              <a:ea typeface="Malgun Gothic"/>
              <a:cs typeface="Malgun Gothic"/>
              <a:sym typeface="Malgun Gothic"/>
            </a:endParaRPr>
          </a:p>
        </p:txBody>
      </p:sp>
      <p:sp>
        <p:nvSpPr>
          <p:cNvPr id="1436" name="Google Shape;1436;p102"/>
          <p:cNvSpPr txBox="1"/>
          <p:nvPr/>
        </p:nvSpPr>
        <p:spPr>
          <a:xfrm>
            <a:off x="6777000" y="1885775"/>
            <a:ext cx="45540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소켓통신이 아닌 서버 하나를 이용하여 python파일을 실행시킴</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WebServer에서 실행 할 때와 프로젝트에서 실행 할 때, python 내부에서 실행할 때의 경로가 다르기 때문에 각 경로를 찾아 지정해 줌</a:t>
            </a:r>
            <a:endParaRPr>
              <a:latin typeface="Malgun Gothic"/>
              <a:ea typeface="Malgun Gothic"/>
              <a:cs typeface="Malgun Gothic"/>
              <a:sym typeface="Malgun Gothic"/>
            </a:endParaRPr>
          </a:p>
        </p:txBody>
      </p:sp>
      <p:sp>
        <p:nvSpPr>
          <p:cNvPr id="1437" name="Google Shape;1437;p102"/>
          <p:cNvSpPr txBox="1"/>
          <p:nvPr/>
        </p:nvSpPr>
        <p:spPr>
          <a:xfrm>
            <a:off x="6777000" y="4533300"/>
            <a:ext cx="45540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this.getClass().getResource(“/”) 함수를 이용하여 웹서버가 실행 되었을때 해당 웹서버 PC에서의 project 실제 위치를 반환</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Runtime.getRuntime().exec() 함수를 이용하여 서버 PC CMD에서 python파일을 실행</a:t>
            </a:r>
            <a:endParaRPr>
              <a:latin typeface="Malgun Gothic"/>
              <a:ea typeface="Malgun Gothic"/>
              <a:cs typeface="Malgun Gothic"/>
              <a:sym typeface="Malgun Gothic"/>
            </a:endParaRPr>
          </a:p>
        </p:txBody>
      </p:sp>
      <p:pic>
        <p:nvPicPr>
          <p:cNvPr id="1438" name="Google Shape;1438;p10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01075" y="2228263"/>
            <a:ext cx="5294925" cy="3127076"/>
          </a:xfrm>
          <a:prstGeom prst="rect">
            <a:avLst/>
          </a:prstGeom>
          <a:noFill/>
          <a:ln w="22225" cap="flat" cmpd="sng">
            <a:solidFill>
              <a:schemeClr val="lt1"/>
            </a:solidFill>
            <a:prstDash val="solid"/>
            <a:miter lim="8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29"/>
                                        </p:tgtEl>
                                        <p:attrNameLst>
                                          <p:attrName>style.visibility</p:attrName>
                                        </p:attrNameLst>
                                      </p:cBhvr>
                                      <p:to>
                                        <p:strVal val="visible"/>
                                      </p:to>
                                    </p:set>
                                    <p:animEffect transition="in" filter="fade">
                                      <p:cBhvr>
                                        <p:cTn id="7" dur="1000"/>
                                        <p:tgtEl>
                                          <p:spTgt spid="1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442"/>
        <p:cNvGrpSpPr/>
        <p:nvPr/>
      </p:nvGrpSpPr>
      <p:grpSpPr>
        <a:xfrm>
          <a:off x="0" y="0"/>
          <a:ext cx="0" cy="0"/>
          <a:chOff x="0" y="0"/>
          <a:chExt cx="0" cy="0"/>
        </a:xfrm>
      </p:grpSpPr>
      <p:sp>
        <p:nvSpPr>
          <p:cNvPr id="1443" name="Google Shape;1443;p103"/>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444" name="Google Shape;1444;p103"/>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445" name="Google Shape;1445;p103"/>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446" name="Google Shape;1446;p103"/>
          <p:cNvSpPr txBox="1"/>
          <p:nvPr/>
        </p:nvSpPr>
        <p:spPr>
          <a:xfrm>
            <a:off x="1275450" y="423225"/>
            <a:ext cx="8744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WebAR -</a:t>
            </a:r>
            <a:r>
              <a:rPr lang="en-US" sz="2000" b="1">
                <a:solidFill>
                  <a:srgbClr val="FAEFE2"/>
                </a:solidFill>
                <a:latin typeface="Malgun Gothic"/>
                <a:ea typeface="Malgun Gothic"/>
                <a:cs typeface="Malgun Gothic"/>
                <a:sym typeface="Malgun Gothic"/>
              </a:rPr>
              <a:t> 시행착오</a:t>
            </a:r>
            <a:endParaRPr sz="2000" b="1">
              <a:solidFill>
                <a:srgbClr val="FAEFE2"/>
              </a:solidFill>
              <a:latin typeface="Malgun Gothic"/>
              <a:ea typeface="Malgun Gothic"/>
              <a:cs typeface="Malgun Gothic"/>
              <a:sym typeface="Malgun Gothic"/>
            </a:endParaRPr>
          </a:p>
        </p:txBody>
      </p:sp>
      <p:cxnSp>
        <p:nvCxnSpPr>
          <p:cNvPr id="1447" name="Google Shape;1447;p103"/>
          <p:cNvCxnSpPr/>
          <p:nvPr/>
        </p:nvCxnSpPr>
        <p:spPr>
          <a:xfrm>
            <a:off x="6342175" y="1432250"/>
            <a:ext cx="0" cy="5460600"/>
          </a:xfrm>
          <a:prstGeom prst="straightConnector1">
            <a:avLst/>
          </a:prstGeom>
          <a:noFill/>
          <a:ln w="19050" cap="flat" cmpd="sng">
            <a:solidFill>
              <a:srgbClr val="46382C"/>
            </a:solidFill>
            <a:prstDash val="dot"/>
            <a:round/>
            <a:headEnd type="none" w="med" len="med"/>
            <a:tailEnd type="none" w="med" len="med"/>
          </a:ln>
        </p:spPr>
      </p:cxnSp>
      <p:sp>
        <p:nvSpPr>
          <p:cNvPr id="1448" name="Google Shape;1448;p103"/>
          <p:cNvSpPr txBox="1"/>
          <p:nvPr/>
        </p:nvSpPr>
        <p:spPr>
          <a:xfrm>
            <a:off x="6652675" y="1316375"/>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과정</a:t>
            </a:r>
            <a:endParaRPr sz="2500" b="1">
              <a:solidFill>
                <a:srgbClr val="46382C"/>
              </a:solidFill>
              <a:highlight>
                <a:srgbClr val="FAEFE2"/>
              </a:highlight>
              <a:latin typeface="Malgun Gothic"/>
              <a:ea typeface="Malgun Gothic"/>
              <a:cs typeface="Malgun Gothic"/>
              <a:sym typeface="Malgun Gothic"/>
            </a:endParaRPr>
          </a:p>
        </p:txBody>
      </p:sp>
      <p:sp>
        <p:nvSpPr>
          <p:cNvPr id="1449" name="Google Shape;1449;p103"/>
          <p:cNvSpPr txBox="1"/>
          <p:nvPr/>
        </p:nvSpPr>
        <p:spPr>
          <a:xfrm>
            <a:off x="6777000" y="1885775"/>
            <a:ext cx="4554000" cy="49254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앱을 통한 증강현실이 아닌 Web에서의 증강현실 기술이 있다고 하여 조사함</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최신 기술이라 상세하게 작성된 문서나 코드를 접하기 어려움</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한가지 기술을 찾을 때마다 해당 기술을 학습하며 실습을 진행함</a:t>
            </a:r>
            <a:endParaRPr>
              <a:latin typeface="Malgun Gothic"/>
              <a:ea typeface="Malgun Gothic"/>
              <a:cs typeface="Malgun Gothic"/>
              <a:sym typeface="Malgun Gothic"/>
            </a:endParaRPr>
          </a:p>
          <a:p>
            <a:pPr marL="0" lvl="0" indent="0" algn="l" rtl="0">
              <a:lnSpc>
                <a:spcPct val="150000"/>
              </a:lnSpc>
              <a:spcBef>
                <a:spcPts val="0"/>
              </a:spcBef>
              <a:spcAft>
                <a:spcPts val="0"/>
              </a:spcAft>
              <a:buNone/>
            </a:pP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WebXR과 Unity3D를 이용한 Markerless 증강현실 기술을 시도함</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문서와 동영상을 보고 실습 프로젝트를 진행하였으며, 실제로 사용할 몇 가지 기술 및 버튼을 구축함</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가상 웹 화면에서는 동작하였으나, 디바이스의 문제인지 실제 디바이스에서는 카메라를 통한 증강현실로 동작하지 못 함</a:t>
            </a:r>
            <a:endParaRPr>
              <a:latin typeface="Malgun Gothic"/>
              <a:ea typeface="Malgun Gothic"/>
              <a:cs typeface="Malgun Gothic"/>
              <a:sym typeface="Malgun Gothic"/>
            </a:endParaRPr>
          </a:p>
        </p:txBody>
      </p:sp>
      <p:pic>
        <p:nvPicPr>
          <p:cNvPr id="1450" name="Google Shape;1450;p103"/>
          <p:cNvPicPr preferRelativeResize="0"/>
          <p:nvPr/>
        </p:nvPicPr>
        <p:blipFill>
          <a:blip r:embed="rId3">
            <a:alphaModFix/>
          </a:blip>
          <a:stretch>
            <a:fillRect/>
          </a:stretch>
        </p:blipFill>
        <p:spPr>
          <a:xfrm>
            <a:off x="3569625" y="2386325"/>
            <a:ext cx="2190750" cy="3924300"/>
          </a:xfrm>
          <a:prstGeom prst="rect">
            <a:avLst/>
          </a:prstGeom>
          <a:noFill/>
          <a:ln w="22225" cap="flat" cmpd="sng">
            <a:solidFill>
              <a:srgbClr val="000000"/>
            </a:solidFill>
            <a:prstDash val="solid"/>
            <a:miter lim="8000"/>
            <a:headEnd type="none" w="sm" len="sm"/>
            <a:tailEnd type="none" w="sm" len="sm"/>
          </a:ln>
        </p:spPr>
      </p:pic>
      <p:pic>
        <p:nvPicPr>
          <p:cNvPr id="1451" name="Google Shape;1451;p10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77900" y="2417151"/>
            <a:ext cx="2225925" cy="3924299"/>
          </a:xfrm>
          <a:prstGeom prst="rect">
            <a:avLst/>
          </a:prstGeom>
          <a:noFill/>
          <a:ln w="22225" cap="flat" cmpd="sng">
            <a:solidFill>
              <a:srgbClr val="000000"/>
            </a:solidFill>
            <a:prstDash val="solid"/>
            <a:miter lim="8000"/>
            <a:headEnd type="none" w="sm" len="sm"/>
            <a:tailEnd type="none" w="sm" len="sm"/>
          </a:ln>
        </p:spPr>
      </p:pic>
      <p:sp>
        <p:nvSpPr>
          <p:cNvPr id="1452" name="Google Shape;1452;p103"/>
          <p:cNvSpPr txBox="1"/>
          <p:nvPr/>
        </p:nvSpPr>
        <p:spPr>
          <a:xfrm>
            <a:off x="1161000" y="1638000"/>
            <a:ext cx="1710000" cy="6156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Malgun Gothic"/>
                <a:ea typeface="Malgun Gothic"/>
                <a:cs typeface="Malgun Gothic"/>
                <a:sym typeface="Malgun Gothic"/>
              </a:rPr>
              <a:t>정상적인 작동</a:t>
            </a:r>
            <a:r>
              <a:rPr lang="en-US">
                <a:latin typeface="Malgun Gothic"/>
                <a:ea typeface="Malgun Gothic"/>
                <a:cs typeface="Malgun Gothic"/>
                <a:sym typeface="Malgun Gothic"/>
              </a:rPr>
              <a:t> 화면</a:t>
            </a:r>
            <a:endParaRPr>
              <a:latin typeface="Malgun Gothic"/>
              <a:ea typeface="Malgun Gothic"/>
              <a:cs typeface="Malgun Gothic"/>
              <a:sym typeface="Malgun Gothic"/>
            </a:endParaRPr>
          </a:p>
        </p:txBody>
      </p:sp>
      <p:sp>
        <p:nvSpPr>
          <p:cNvPr id="1453" name="Google Shape;1453;p103"/>
          <p:cNvSpPr txBox="1"/>
          <p:nvPr/>
        </p:nvSpPr>
        <p:spPr>
          <a:xfrm>
            <a:off x="3710251" y="1638000"/>
            <a:ext cx="1909500" cy="6156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Malgun Gothic"/>
                <a:ea typeface="Malgun Gothic"/>
                <a:cs typeface="Malgun Gothic"/>
                <a:sym typeface="Malgun Gothic"/>
              </a:rPr>
              <a:t>실제 디바이스 작동</a:t>
            </a:r>
            <a:r>
              <a:rPr lang="en-US">
                <a:latin typeface="Malgun Gothic"/>
                <a:ea typeface="Malgun Gothic"/>
                <a:cs typeface="Malgun Gothic"/>
                <a:sym typeface="Malgun Gothic"/>
              </a:rPr>
              <a:t> 화면</a:t>
            </a:r>
            <a:endParaRPr>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44"/>
                                        </p:tgtEl>
                                        <p:attrNameLst>
                                          <p:attrName>style.visibility</p:attrName>
                                        </p:attrNameLst>
                                      </p:cBhvr>
                                      <p:to>
                                        <p:strVal val="visible"/>
                                      </p:to>
                                    </p:set>
                                    <p:animEffect transition="in" filter="fade">
                                      <p:cBhvr>
                                        <p:cTn id="7" dur="1000"/>
                                        <p:tgtEl>
                                          <p:spTgt spid="1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457"/>
        <p:cNvGrpSpPr/>
        <p:nvPr/>
      </p:nvGrpSpPr>
      <p:grpSpPr>
        <a:xfrm>
          <a:off x="0" y="0"/>
          <a:ext cx="0" cy="0"/>
          <a:chOff x="0" y="0"/>
          <a:chExt cx="0" cy="0"/>
        </a:xfrm>
      </p:grpSpPr>
      <p:sp>
        <p:nvSpPr>
          <p:cNvPr id="1458" name="Google Shape;1458;p104"/>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459" name="Google Shape;1459;p104"/>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460" name="Google Shape;1460;p104"/>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461" name="Google Shape;1461;p104"/>
          <p:cNvSpPr txBox="1"/>
          <p:nvPr/>
        </p:nvSpPr>
        <p:spPr>
          <a:xfrm>
            <a:off x="1275450" y="423225"/>
            <a:ext cx="8744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WebAR -</a:t>
            </a:r>
            <a:r>
              <a:rPr lang="en-US" sz="2000" b="1">
                <a:solidFill>
                  <a:srgbClr val="FAEFE2"/>
                </a:solidFill>
                <a:latin typeface="Malgun Gothic"/>
                <a:ea typeface="Malgun Gothic"/>
                <a:cs typeface="Malgun Gothic"/>
                <a:sym typeface="Malgun Gothic"/>
              </a:rPr>
              <a:t> 시행착오</a:t>
            </a:r>
            <a:endParaRPr sz="2000" b="1">
              <a:solidFill>
                <a:srgbClr val="FAEFE2"/>
              </a:solidFill>
              <a:latin typeface="Malgun Gothic"/>
              <a:ea typeface="Malgun Gothic"/>
              <a:cs typeface="Malgun Gothic"/>
              <a:sym typeface="Malgun Gothic"/>
            </a:endParaRPr>
          </a:p>
        </p:txBody>
      </p:sp>
      <p:cxnSp>
        <p:nvCxnSpPr>
          <p:cNvPr id="1462" name="Google Shape;1462;p104"/>
          <p:cNvCxnSpPr/>
          <p:nvPr/>
        </p:nvCxnSpPr>
        <p:spPr>
          <a:xfrm>
            <a:off x="6342175" y="1432250"/>
            <a:ext cx="0" cy="5460600"/>
          </a:xfrm>
          <a:prstGeom prst="straightConnector1">
            <a:avLst/>
          </a:prstGeom>
          <a:noFill/>
          <a:ln w="19050" cap="flat" cmpd="sng">
            <a:solidFill>
              <a:srgbClr val="46382C"/>
            </a:solidFill>
            <a:prstDash val="dot"/>
            <a:round/>
            <a:headEnd type="none" w="med" len="med"/>
            <a:tailEnd type="none" w="med" len="med"/>
          </a:ln>
        </p:spPr>
      </p:cxnSp>
      <p:sp>
        <p:nvSpPr>
          <p:cNvPr id="1463" name="Google Shape;1463;p104"/>
          <p:cNvSpPr txBox="1"/>
          <p:nvPr/>
        </p:nvSpPr>
        <p:spPr>
          <a:xfrm>
            <a:off x="6652675" y="1316375"/>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과정</a:t>
            </a:r>
            <a:endParaRPr sz="2500" b="1">
              <a:solidFill>
                <a:srgbClr val="46382C"/>
              </a:solidFill>
              <a:highlight>
                <a:srgbClr val="FAEFE2"/>
              </a:highlight>
              <a:latin typeface="Malgun Gothic"/>
              <a:ea typeface="Malgun Gothic"/>
              <a:cs typeface="Malgun Gothic"/>
              <a:sym typeface="Malgun Gothic"/>
            </a:endParaRPr>
          </a:p>
        </p:txBody>
      </p:sp>
      <p:sp>
        <p:nvSpPr>
          <p:cNvPr id="1464" name="Google Shape;1464;p104"/>
          <p:cNvSpPr txBox="1"/>
          <p:nvPr/>
        </p:nvSpPr>
        <p:spPr>
          <a:xfrm>
            <a:off x="6777000" y="1885775"/>
            <a:ext cx="4554000" cy="48870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SzPts val="1300"/>
              <a:buFont typeface="Malgun Gothic"/>
              <a:buChar char="-"/>
            </a:pPr>
            <a:r>
              <a:rPr lang="en-US" sz="1300">
                <a:latin typeface="Malgun Gothic"/>
                <a:ea typeface="Malgun Gothic"/>
                <a:cs typeface="Malgun Gothic"/>
                <a:sym typeface="Malgun Gothic"/>
              </a:rPr>
              <a:t>해당 원인을 알 수 있는 글이나 정보가 없었고, 똑같이 작동하는 사람과 작동하지 않는 사람들의 글만 존재</a:t>
            </a:r>
            <a:endParaRPr sz="1300">
              <a:latin typeface="Malgun Gothic"/>
              <a:ea typeface="Malgun Gothic"/>
              <a:cs typeface="Malgun Gothic"/>
              <a:sym typeface="Malgun Gothic"/>
            </a:endParaRPr>
          </a:p>
          <a:p>
            <a:pPr marL="457200" lvl="0" indent="-311150" algn="l" rtl="0">
              <a:lnSpc>
                <a:spcPct val="150000"/>
              </a:lnSpc>
              <a:spcBef>
                <a:spcPts val="0"/>
              </a:spcBef>
              <a:spcAft>
                <a:spcPts val="0"/>
              </a:spcAft>
              <a:buSzPts val="1300"/>
              <a:buFont typeface="Malgun Gothic"/>
              <a:buChar char="-"/>
            </a:pPr>
            <a:r>
              <a:rPr lang="en-US" sz="1300">
                <a:latin typeface="Malgun Gothic"/>
                <a:ea typeface="Malgun Gothic"/>
                <a:cs typeface="Malgun Gothic"/>
                <a:sym typeface="Malgun Gothic"/>
              </a:rPr>
              <a:t>외부 구축 프로젝트가 서버에서 제대로 동작하지 못하는게 문제라고 생각</a:t>
            </a:r>
            <a:endParaRPr sz="1300">
              <a:latin typeface="Malgun Gothic"/>
              <a:ea typeface="Malgun Gothic"/>
              <a:cs typeface="Malgun Gothic"/>
              <a:sym typeface="Malgun Gothic"/>
            </a:endParaRPr>
          </a:p>
          <a:p>
            <a:pPr marL="457200" lvl="0" indent="-311150" algn="l" rtl="0">
              <a:lnSpc>
                <a:spcPct val="150000"/>
              </a:lnSpc>
              <a:spcBef>
                <a:spcPts val="0"/>
              </a:spcBef>
              <a:spcAft>
                <a:spcPts val="0"/>
              </a:spcAft>
              <a:buSzPts val="1300"/>
              <a:buFont typeface="Malgun Gothic"/>
              <a:buChar char="-"/>
            </a:pPr>
            <a:r>
              <a:rPr lang="en-US" sz="1300">
                <a:latin typeface="Malgun Gothic"/>
                <a:ea typeface="Malgun Gothic"/>
                <a:cs typeface="Malgun Gothic"/>
                <a:sym typeface="Malgun Gothic"/>
              </a:rPr>
              <a:t>Unity로 구축된 프로젝트가 아닌 html에서 구현하는 WebAR기술을 찾아 실습</a:t>
            </a:r>
            <a:endParaRPr sz="1300">
              <a:latin typeface="Malgun Gothic"/>
              <a:ea typeface="Malgun Gothic"/>
              <a:cs typeface="Malgun Gothic"/>
              <a:sym typeface="Malgun Gothic"/>
            </a:endParaRPr>
          </a:p>
          <a:p>
            <a:pPr marL="457200" lvl="0" indent="-311150" algn="l" rtl="0">
              <a:lnSpc>
                <a:spcPct val="150000"/>
              </a:lnSpc>
              <a:spcBef>
                <a:spcPts val="0"/>
              </a:spcBef>
              <a:spcAft>
                <a:spcPts val="0"/>
              </a:spcAft>
              <a:buSzPts val="1300"/>
              <a:buFont typeface="Malgun Gothic"/>
              <a:buChar char="-"/>
            </a:pPr>
            <a:r>
              <a:rPr lang="en-US" sz="1300">
                <a:latin typeface="Malgun Gothic"/>
                <a:ea typeface="Malgun Gothic"/>
                <a:cs typeface="Malgun Gothic"/>
                <a:sym typeface="Malgun Gothic"/>
              </a:rPr>
              <a:t>A-Frame과 three.js를 이용, 태그를 이용하여 화면과 오브젝트를 작성하는 증강현실 기술을 시도함</a:t>
            </a:r>
            <a:endParaRPr sz="1300">
              <a:latin typeface="Malgun Gothic"/>
              <a:ea typeface="Malgun Gothic"/>
              <a:cs typeface="Malgun Gothic"/>
              <a:sym typeface="Malgun Gothic"/>
            </a:endParaRPr>
          </a:p>
          <a:p>
            <a:pPr marL="457200" lvl="0" indent="-311150" algn="l" rtl="0">
              <a:lnSpc>
                <a:spcPct val="150000"/>
              </a:lnSpc>
              <a:spcBef>
                <a:spcPts val="0"/>
              </a:spcBef>
              <a:spcAft>
                <a:spcPts val="0"/>
              </a:spcAft>
              <a:buSzPts val="1300"/>
              <a:buFont typeface="Malgun Gothic"/>
              <a:buChar char="-"/>
            </a:pPr>
            <a:r>
              <a:rPr lang="en-US" sz="1300">
                <a:latin typeface="Malgun Gothic"/>
                <a:ea typeface="Malgun Gothic"/>
                <a:cs typeface="Malgun Gothic"/>
                <a:sym typeface="Malgun Gothic"/>
              </a:rPr>
              <a:t>문서를 보고 실습 프로젝트를 진행하였으며, 태그를 이용하여 개발자가 각 태그의 기능과 정의를 알기 쉬움</a:t>
            </a:r>
            <a:endParaRPr sz="1300">
              <a:latin typeface="Malgun Gothic"/>
              <a:ea typeface="Malgun Gothic"/>
              <a:cs typeface="Malgun Gothic"/>
              <a:sym typeface="Malgun Gothic"/>
            </a:endParaRPr>
          </a:p>
          <a:p>
            <a:pPr marL="457200" lvl="0" indent="-311150" algn="l" rtl="0">
              <a:lnSpc>
                <a:spcPct val="150000"/>
              </a:lnSpc>
              <a:spcBef>
                <a:spcPts val="0"/>
              </a:spcBef>
              <a:spcAft>
                <a:spcPts val="0"/>
              </a:spcAft>
              <a:buSzPts val="1300"/>
              <a:buFont typeface="Malgun Gothic"/>
              <a:buChar char="-"/>
            </a:pPr>
            <a:r>
              <a:rPr lang="en-US" sz="1300">
                <a:latin typeface="Malgun Gothic"/>
                <a:ea typeface="Malgun Gothic"/>
                <a:cs typeface="Malgun Gothic"/>
                <a:sym typeface="Malgun Gothic"/>
              </a:rPr>
              <a:t>역시 가상 WebAR 화면에서는 제대로 동작하였으나 실제 디바이스로 넘어가자 프로젝트 구동은 되나 카메라로 넘어가지 않음</a:t>
            </a:r>
            <a:endParaRPr sz="1300">
              <a:latin typeface="Malgun Gothic"/>
              <a:ea typeface="Malgun Gothic"/>
              <a:cs typeface="Malgun Gothic"/>
              <a:sym typeface="Malgun Gothic"/>
            </a:endParaRPr>
          </a:p>
          <a:p>
            <a:pPr marL="457200" lvl="0" indent="-311150" algn="l" rtl="0">
              <a:lnSpc>
                <a:spcPct val="150000"/>
              </a:lnSpc>
              <a:spcBef>
                <a:spcPts val="0"/>
              </a:spcBef>
              <a:spcAft>
                <a:spcPts val="0"/>
              </a:spcAft>
              <a:buSzPts val="1300"/>
              <a:buFont typeface="Malgun Gothic"/>
              <a:buChar char="-"/>
            </a:pPr>
            <a:r>
              <a:rPr lang="en-US" sz="1300">
                <a:latin typeface="Malgun Gothic"/>
                <a:ea typeface="Malgun Gothic"/>
                <a:cs typeface="Malgun Gothic"/>
                <a:sym typeface="Malgun Gothic"/>
              </a:rPr>
              <a:t>Unity등 외부 구축 프로젝트가 문제가 아님을 깨달음</a:t>
            </a:r>
            <a:endParaRPr sz="1300">
              <a:latin typeface="Malgun Gothic"/>
              <a:ea typeface="Malgun Gothic"/>
              <a:cs typeface="Malgun Gothic"/>
              <a:sym typeface="Malgun Gothic"/>
            </a:endParaRPr>
          </a:p>
        </p:txBody>
      </p:sp>
      <p:pic>
        <p:nvPicPr>
          <p:cNvPr id="1465" name="Google Shape;1465;p10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822150" y="1279248"/>
            <a:ext cx="2893719" cy="1683950"/>
          </a:xfrm>
          <a:prstGeom prst="rect">
            <a:avLst/>
          </a:prstGeom>
          <a:noFill/>
          <a:ln>
            <a:noFill/>
          </a:ln>
        </p:spPr>
      </p:pic>
      <p:sp>
        <p:nvSpPr>
          <p:cNvPr id="1466" name="Google Shape;1466;p104"/>
          <p:cNvSpPr txBox="1"/>
          <p:nvPr/>
        </p:nvSpPr>
        <p:spPr>
          <a:xfrm>
            <a:off x="875000" y="1705575"/>
            <a:ext cx="1710000" cy="8313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Malgun Gothic"/>
                <a:ea typeface="Malgun Gothic"/>
                <a:cs typeface="Malgun Gothic"/>
                <a:sym typeface="Malgun Gothic"/>
              </a:rPr>
              <a:t>A-Frame</a:t>
            </a:r>
            <a:r>
              <a:rPr lang="en-US">
                <a:latin typeface="Malgun Gothic"/>
                <a:ea typeface="Malgun Gothic"/>
                <a:cs typeface="Malgun Gothic"/>
                <a:sym typeface="Malgun Gothic"/>
              </a:rPr>
              <a:t>을 이용해 구현된 가상 Web 증강현실 화면</a:t>
            </a:r>
            <a:endParaRPr>
              <a:latin typeface="Malgun Gothic"/>
              <a:ea typeface="Malgun Gothic"/>
              <a:cs typeface="Malgun Gothic"/>
              <a:sym typeface="Malgun Gothic"/>
            </a:endParaRPr>
          </a:p>
        </p:txBody>
      </p:sp>
      <p:pic>
        <p:nvPicPr>
          <p:cNvPr id="1467" name="Google Shape;1467;p10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822149" y="3129700"/>
            <a:ext cx="2893725" cy="1627720"/>
          </a:xfrm>
          <a:prstGeom prst="rect">
            <a:avLst/>
          </a:prstGeom>
          <a:noFill/>
          <a:ln>
            <a:noFill/>
          </a:ln>
        </p:spPr>
      </p:pic>
      <p:sp>
        <p:nvSpPr>
          <p:cNvPr id="1468" name="Google Shape;1468;p104"/>
          <p:cNvSpPr txBox="1"/>
          <p:nvPr/>
        </p:nvSpPr>
        <p:spPr>
          <a:xfrm>
            <a:off x="875000" y="3656163"/>
            <a:ext cx="1710000" cy="6156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Malgun Gothic"/>
                <a:ea typeface="Malgun Gothic"/>
                <a:cs typeface="Malgun Gothic"/>
                <a:sym typeface="Malgun Gothic"/>
              </a:rPr>
              <a:t>목표한</a:t>
            </a:r>
            <a:r>
              <a:rPr lang="en-US" b="1">
                <a:latin typeface="Malgun Gothic"/>
                <a:ea typeface="Malgun Gothic"/>
                <a:cs typeface="Malgun Gothic"/>
                <a:sym typeface="Malgun Gothic"/>
              </a:rPr>
              <a:t> A-Frame</a:t>
            </a:r>
            <a:r>
              <a:rPr lang="en-US">
                <a:latin typeface="Malgun Gothic"/>
                <a:ea typeface="Malgun Gothic"/>
                <a:cs typeface="Malgun Gothic"/>
                <a:sym typeface="Malgun Gothic"/>
              </a:rPr>
              <a:t> 실습 프로젝트</a:t>
            </a:r>
            <a:endParaRPr>
              <a:latin typeface="Malgun Gothic"/>
              <a:ea typeface="Malgun Gothic"/>
              <a:cs typeface="Malgun Gothic"/>
              <a:sym typeface="Malgun Gothic"/>
            </a:endParaRPr>
          </a:p>
        </p:txBody>
      </p:sp>
      <p:sp>
        <p:nvSpPr>
          <p:cNvPr id="1469" name="Google Shape;1469;p104"/>
          <p:cNvSpPr txBox="1"/>
          <p:nvPr/>
        </p:nvSpPr>
        <p:spPr>
          <a:xfrm>
            <a:off x="875000" y="5322125"/>
            <a:ext cx="1710000" cy="8313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Malgun Gothic"/>
                <a:ea typeface="Malgun Gothic"/>
                <a:cs typeface="Malgun Gothic"/>
                <a:sym typeface="Malgun Gothic"/>
              </a:rPr>
              <a:t>실제 작동한</a:t>
            </a:r>
            <a:r>
              <a:rPr lang="en-US" b="1">
                <a:latin typeface="Malgun Gothic"/>
                <a:ea typeface="Malgun Gothic"/>
                <a:cs typeface="Malgun Gothic"/>
                <a:sym typeface="Malgun Gothic"/>
              </a:rPr>
              <a:t> A-Frame</a:t>
            </a:r>
            <a:r>
              <a:rPr lang="en-US">
                <a:latin typeface="Malgun Gothic"/>
                <a:ea typeface="Malgun Gothic"/>
                <a:cs typeface="Malgun Gothic"/>
                <a:sym typeface="Malgun Gothic"/>
              </a:rPr>
              <a:t> 실습 프로젝트</a:t>
            </a:r>
            <a:endParaRPr>
              <a:latin typeface="Malgun Gothic"/>
              <a:ea typeface="Malgun Gothic"/>
              <a:cs typeface="Malgun Gothic"/>
              <a:sym typeface="Malgun Gothic"/>
            </a:endParaRPr>
          </a:p>
        </p:txBody>
      </p:sp>
      <p:pic>
        <p:nvPicPr>
          <p:cNvPr id="1470" name="Google Shape;1470;p10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822150" y="4923925"/>
            <a:ext cx="2893734" cy="1627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9"/>
                                        </p:tgtEl>
                                        <p:attrNameLst>
                                          <p:attrName>style.visibility</p:attrName>
                                        </p:attrNameLst>
                                      </p:cBhvr>
                                      <p:to>
                                        <p:strVal val="visible"/>
                                      </p:to>
                                    </p:set>
                                    <p:animEffect transition="in" filter="fade">
                                      <p:cBhvr>
                                        <p:cTn id="7" dur="1000"/>
                                        <p:tgtEl>
                                          <p:spTgt spid="1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474"/>
        <p:cNvGrpSpPr/>
        <p:nvPr/>
      </p:nvGrpSpPr>
      <p:grpSpPr>
        <a:xfrm>
          <a:off x="0" y="0"/>
          <a:ext cx="0" cy="0"/>
          <a:chOff x="0" y="0"/>
          <a:chExt cx="0" cy="0"/>
        </a:xfrm>
      </p:grpSpPr>
      <p:sp>
        <p:nvSpPr>
          <p:cNvPr id="1475" name="Google Shape;1475;p105"/>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476" name="Google Shape;1476;p105"/>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477" name="Google Shape;1477;p105"/>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478" name="Google Shape;1478;p105"/>
          <p:cNvSpPr txBox="1"/>
          <p:nvPr/>
        </p:nvSpPr>
        <p:spPr>
          <a:xfrm>
            <a:off x="1275450" y="423225"/>
            <a:ext cx="8744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WebAR -</a:t>
            </a:r>
            <a:r>
              <a:rPr lang="en-US" sz="2000" b="1">
                <a:solidFill>
                  <a:srgbClr val="FAEFE2"/>
                </a:solidFill>
                <a:latin typeface="Malgun Gothic"/>
                <a:ea typeface="Malgun Gothic"/>
                <a:cs typeface="Malgun Gothic"/>
                <a:sym typeface="Malgun Gothic"/>
              </a:rPr>
              <a:t> 시행착오</a:t>
            </a:r>
            <a:endParaRPr sz="2000" b="1">
              <a:solidFill>
                <a:srgbClr val="FAEFE2"/>
              </a:solidFill>
              <a:latin typeface="Malgun Gothic"/>
              <a:ea typeface="Malgun Gothic"/>
              <a:cs typeface="Malgun Gothic"/>
              <a:sym typeface="Malgun Gothic"/>
            </a:endParaRPr>
          </a:p>
        </p:txBody>
      </p:sp>
      <p:cxnSp>
        <p:nvCxnSpPr>
          <p:cNvPr id="1479" name="Google Shape;1479;p105"/>
          <p:cNvCxnSpPr/>
          <p:nvPr/>
        </p:nvCxnSpPr>
        <p:spPr>
          <a:xfrm>
            <a:off x="6342175" y="1432250"/>
            <a:ext cx="0" cy="5460600"/>
          </a:xfrm>
          <a:prstGeom prst="straightConnector1">
            <a:avLst/>
          </a:prstGeom>
          <a:noFill/>
          <a:ln w="19050" cap="flat" cmpd="sng">
            <a:solidFill>
              <a:srgbClr val="46382C"/>
            </a:solidFill>
            <a:prstDash val="dot"/>
            <a:round/>
            <a:headEnd type="none" w="med" len="med"/>
            <a:tailEnd type="none" w="med" len="med"/>
          </a:ln>
        </p:spPr>
      </p:cxnSp>
      <p:sp>
        <p:nvSpPr>
          <p:cNvPr id="1480" name="Google Shape;1480;p105"/>
          <p:cNvSpPr txBox="1"/>
          <p:nvPr/>
        </p:nvSpPr>
        <p:spPr>
          <a:xfrm>
            <a:off x="6652675" y="1316375"/>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과정</a:t>
            </a:r>
            <a:endParaRPr sz="2500" b="1">
              <a:solidFill>
                <a:srgbClr val="46382C"/>
              </a:solidFill>
              <a:highlight>
                <a:srgbClr val="FAEFE2"/>
              </a:highlight>
              <a:latin typeface="Malgun Gothic"/>
              <a:ea typeface="Malgun Gothic"/>
              <a:cs typeface="Malgun Gothic"/>
              <a:sym typeface="Malgun Gothic"/>
            </a:endParaRPr>
          </a:p>
        </p:txBody>
      </p:sp>
      <p:sp>
        <p:nvSpPr>
          <p:cNvPr id="1481" name="Google Shape;1481;p105"/>
          <p:cNvSpPr txBox="1"/>
          <p:nvPr/>
        </p:nvSpPr>
        <p:spPr>
          <a:xfrm>
            <a:off x="6777000" y="1885775"/>
            <a:ext cx="4554000" cy="42867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SzPts val="1300"/>
              <a:buFont typeface="Malgun Gothic"/>
              <a:buChar char="-"/>
            </a:pPr>
            <a:r>
              <a:rPr lang="en-US" sz="1300">
                <a:latin typeface="Malgun Gothic"/>
                <a:ea typeface="Malgun Gothic"/>
                <a:cs typeface="Malgun Gothic"/>
                <a:sym typeface="Malgun Gothic"/>
              </a:rPr>
              <a:t>해당 문제 또한 원인을 알 수 있는 글이나 정보가 없었고, 똑같이 작동하는 사람과 작동하지 않는 사람들의 글만 존재했으며, 실습 프로젝트 작성자 또한 이유를 알지 못 함</a:t>
            </a:r>
            <a:endParaRPr sz="1300">
              <a:latin typeface="Malgun Gothic"/>
              <a:ea typeface="Malgun Gothic"/>
              <a:cs typeface="Malgun Gothic"/>
              <a:sym typeface="Malgun Gothic"/>
            </a:endParaRPr>
          </a:p>
          <a:p>
            <a:pPr marL="457200" lvl="0" indent="-311150" algn="l" rtl="0">
              <a:lnSpc>
                <a:spcPct val="150000"/>
              </a:lnSpc>
              <a:spcBef>
                <a:spcPts val="0"/>
              </a:spcBef>
              <a:spcAft>
                <a:spcPts val="0"/>
              </a:spcAft>
              <a:buSzPts val="1300"/>
              <a:buFont typeface="Malgun Gothic"/>
              <a:buChar char="-"/>
            </a:pPr>
            <a:r>
              <a:rPr lang="en-US" sz="1300">
                <a:latin typeface="Malgun Gothic"/>
                <a:ea typeface="Malgun Gothic"/>
                <a:cs typeface="Malgun Gothic"/>
                <a:sym typeface="Malgun Gothic"/>
              </a:rPr>
              <a:t>실습 프로젝트를 실제 디바이스에서 작동시켜 보며 실제디바이스에서 작동하는 WebAR 기술을 조사</a:t>
            </a:r>
            <a:endParaRPr sz="1300">
              <a:latin typeface="Malgun Gothic"/>
              <a:ea typeface="Malgun Gothic"/>
              <a:cs typeface="Malgun Gothic"/>
              <a:sym typeface="Malgun Gothic"/>
            </a:endParaRPr>
          </a:p>
          <a:p>
            <a:pPr marL="0" lvl="0" indent="0" algn="l" rtl="0">
              <a:lnSpc>
                <a:spcPct val="150000"/>
              </a:lnSpc>
              <a:spcBef>
                <a:spcPts val="0"/>
              </a:spcBef>
              <a:spcAft>
                <a:spcPts val="0"/>
              </a:spcAft>
              <a:buNone/>
            </a:pPr>
            <a:endParaRPr sz="1300">
              <a:latin typeface="Malgun Gothic"/>
              <a:ea typeface="Malgun Gothic"/>
              <a:cs typeface="Malgun Gothic"/>
              <a:sym typeface="Malgun Gothic"/>
            </a:endParaRPr>
          </a:p>
          <a:p>
            <a:pPr marL="457200" lvl="0" indent="-311150" algn="l" rtl="0">
              <a:lnSpc>
                <a:spcPct val="150000"/>
              </a:lnSpc>
              <a:spcBef>
                <a:spcPts val="0"/>
              </a:spcBef>
              <a:spcAft>
                <a:spcPts val="0"/>
              </a:spcAft>
              <a:buSzPts val="1300"/>
              <a:buFont typeface="Malgun Gothic"/>
              <a:buChar char="-"/>
            </a:pPr>
            <a:r>
              <a:rPr lang="en-US" sz="1300">
                <a:latin typeface="Malgun Gothic"/>
                <a:ea typeface="Malgun Gothic"/>
                <a:cs typeface="Malgun Gothic"/>
                <a:sym typeface="Malgun Gothic"/>
              </a:rPr>
              <a:t>WebXR을 통한 프로젝트 문서가 부족하였으나, 해당 기술을 사용한 증강현실 체험 프로젝트 및 오픈소스를 찾을수 있었음</a:t>
            </a:r>
            <a:endParaRPr sz="1300">
              <a:latin typeface="Malgun Gothic"/>
              <a:ea typeface="Malgun Gothic"/>
              <a:cs typeface="Malgun Gothic"/>
              <a:sym typeface="Malgun Gothic"/>
            </a:endParaRPr>
          </a:p>
          <a:p>
            <a:pPr marL="457200" lvl="0" indent="-311150" algn="l" rtl="0">
              <a:lnSpc>
                <a:spcPct val="150000"/>
              </a:lnSpc>
              <a:spcBef>
                <a:spcPts val="0"/>
              </a:spcBef>
              <a:spcAft>
                <a:spcPts val="0"/>
              </a:spcAft>
              <a:buSzPts val="1300"/>
              <a:buFont typeface="Malgun Gothic"/>
              <a:buChar char="-"/>
            </a:pPr>
            <a:r>
              <a:rPr lang="en-US" sz="1300">
                <a:latin typeface="Malgun Gothic"/>
                <a:ea typeface="Malgun Gothic"/>
                <a:cs typeface="Malgun Gothic"/>
                <a:sym typeface="Malgun Gothic"/>
              </a:rPr>
              <a:t>다만 서드파티 js와 각종 js들이 서로를 Import 하며 유기적으로 연동되어 있어 학습하여 구현하기 어렵다고 판단</a:t>
            </a:r>
            <a:endParaRPr sz="1300">
              <a:latin typeface="Malgun Gothic"/>
              <a:ea typeface="Malgun Gothic"/>
              <a:cs typeface="Malgun Gothic"/>
              <a:sym typeface="Malgun Gothic"/>
            </a:endParaRPr>
          </a:p>
          <a:p>
            <a:pPr marL="457200" lvl="0" indent="-311150" algn="l" rtl="0">
              <a:lnSpc>
                <a:spcPct val="150000"/>
              </a:lnSpc>
              <a:spcBef>
                <a:spcPts val="0"/>
              </a:spcBef>
              <a:spcAft>
                <a:spcPts val="0"/>
              </a:spcAft>
              <a:buSzPts val="1300"/>
              <a:buFont typeface="Malgun Gothic"/>
              <a:buChar char="-"/>
            </a:pPr>
            <a:r>
              <a:rPr lang="en-US" sz="1300">
                <a:latin typeface="Malgun Gothic"/>
                <a:ea typeface="Malgun Gothic"/>
                <a:cs typeface="Malgun Gothic"/>
                <a:sym typeface="Malgun Gothic"/>
              </a:rPr>
              <a:t>해당 소스의 코드만 이해하여 사용하기로 함</a:t>
            </a:r>
            <a:endParaRPr sz="1300">
              <a:latin typeface="Malgun Gothic"/>
              <a:ea typeface="Malgun Gothic"/>
              <a:cs typeface="Malgun Gothic"/>
              <a:sym typeface="Malgun Gothic"/>
            </a:endParaRPr>
          </a:p>
        </p:txBody>
      </p:sp>
      <p:pic>
        <p:nvPicPr>
          <p:cNvPr id="1482" name="Google Shape;1482;p10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67928" y="1755000"/>
            <a:ext cx="2804076" cy="4736374"/>
          </a:xfrm>
          <a:prstGeom prst="rect">
            <a:avLst/>
          </a:prstGeom>
          <a:noFill/>
          <a:ln w="9525" cap="flat" cmpd="sng">
            <a:solidFill>
              <a:srgbClr val="000000"/>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76"/>
                                        </p:tgtEl>
                                        <p:attrNameLst>
                                          <p:attrName>style.visibility</p:attrName>
                                        </p:attrNameLst>
                                      </p:cBhvr>
                                      <p:to>
                                        <p:strVal val="visible"/>
                                      </p:to>
                                    </p:set>
                                    <p:animEffect transition="in" filter="fade">
                                      <p:cBhvr>
                                        <p:cTn id="7" dur="1000"/>
                                        <p:tgtEl>
                                          <p:spTgt spid="1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486"/>
        <p:cNvGrpSpPr/>
        <p:nvPr/>
      </p:nvGrpSpPr>
      <p:grpSpPr>
        <a:xfrm>
          <a:off x="0" y="0"/>
          <a:ext cx="0" cy="0"/>
          <a:chOff x="0" y="0"/>
          <a:chExt cx="0" cy="0"/>
        </a:xfrm>
      </p:grpSpPr>
      <p:sp>
        <p:nvSpPr>
          <p:cNvPr id="1487" name="Google Shape;1487;p106"/>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488" name="Google Shape;1488;p106"/>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489" name="Google Shape;1489;p106"/>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490" name="Google Shape;1490;p106"/>
          <p:cNvSpPr txBox="1"/>
          <p:nvPr/>
        </p:nvSpPr>
        <p:spPr>
          <a:xfrm>
            <a:off x="1275450" y="423225"/>
            <a:ext cx="8744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WebAR -</a:t>
            </a:r>
            <a:r>
              <a:rPr lang="en-US" sz="2000" b="1">
                <a:solidFill>
                  <a:srgbClr val="FAEFE2"/>
                </a:solidFill>
                <a:latin typeface="Malgun Gothic"/>
                <a:ea typeface="Malgun Gothic"/>
                <a:cs typeface="Malgun Gothic"/>
                <a:sym typeface="Malgun Gothic"/>
              </a:rPr>
              <a:t> 적용하기</a:t>
            </a:r>
            <a:endParaRPr sz="2000" b="1">
              <a:solidFill>
                <a:srgbClr val="FAEFE2"/>
              </a:solidFill>
              <a:latin typeface="Malgun Gothic"/>
              <a:ea typeface="Malgun Gothic"/>
              <a:cs typeface="Malgun Gothic"/>
              <a:sym typeface="Malgun Gothic"/>
            </a:endParaRPr>
          </a:p>
        </p:txBody>
      </p:sp>
      <p:cxnSp>
        <p:nvCxnSpPr>
          <p:cNvPr id="1491" name="Google Shape;1491;p106"/>
          <p:cNvCxnSpPr/>
          <p:nvPr/>
        </p:nvCxnSpPr>
        <p:spPr>
          <a:xfrm>
            <a:off x="6342175" y="1432250"/>
            <a:ext cx="0" cy="5460600"/>
          </a:xfrm>
          <a:prstGeom prst="straightConnector1">
            <a:avLst/>
          </a:prstGeom>
          <a:noFill/>
          <a:ln w="19050" cap="flat" cmpd="sng">
            <a:solidFill>
              <a:srgbClr val="46382C"/>
            </a:solidFill>
            <a:prstDash val="dot"/>
            <a:round/>
            <a:headEnd type="none" w="med" len="med"/>
            <a:tailEnd type="none" w="med" len="med"/>
          </a:ln>
        </p:spPr>
      </p:cxnSp>
      <p:cxnSp>
        <p:nvCxnSpPr>
          <p:cNvPr id="1492" name="Google Shape;1492;p106"/>
          <p:cNvCxnSpPr/>
          <p:nvPr/>
        </p:nvCxnSpPr>
        <p:spPr>
          <a:xfrm rot="10800000">
            <a:off x="6354025" y="2953600"/>
            <a:ext cx="5140800" cy="0"/>
          </a:xfrm>
          <a:prstGeom prst="straightConnector1">
            <a:avLst/>
          </a:prstGeom>
          <a:noFill/>
          <a:ln w="19050" cap="flat" cmpd="sng">
            <a:solidFill>
              <a:srgbClr val="46382C"/>
            </a:solidFill>
            <a:prstDash val="dot"/>
            <a:round/>
            <a:headEnd type="none" w="med" len="med"/>
            <a:tailEnd type="none" w="med" len="med"/>
          </a:ln>
        </p:spPr>
      </p:cxnSp>
      <p:sp>
        <p:nvSpPr>
          <p:cNvPr id="1493" name="Google Shape;1493;p106"/>
          <p:cNvSpPr txBox="1"/>
          <p:nvPr/>
        </p:nvSpPr>
        <p:spPr>
          <a:xfrm>
            <a:off x="6652675" y="1316375"/>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설명</a:t>
            </a:r>
            <a:endParaRPr sz="2500" b="1">
              <a:solidFill>
                <a:srgbClr val="46382C"/>
              </a:solidFill>
              <a:highlight>
                <a:srgbClr val="FAEFE2"/>
              </a:highlight>
              <a:latin typeface="Malgun Gothic"/>
              <a:ea typeface="Malgun Gothic"/>
              <a:cs typeface="Malgun Gothic"/>
              <a:sym typeface="Malgun Gothic"/>
            </a:endParaRPr>
          </a:p>
        </p:txBody>
      </p:sp>
      <p:sp>
        <p:nvSpPr>
          <p:cNvPr id="1494" name="Google Shape;1494;p106"/>
          <p:cNvSpPr txBox="1"/>
          <p:nvPr/>
        </p:nvSpPr>
        <p:spPr>
          <a:xfrm>
            <a:off x="6652675" y="2963450"/>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기능</a:t>
            </a:r>
            <a:endParaRPr sz="2500" b="1">
              <a:solidFill>
                <a:srgbClr val="46382C"/>
              </a:solidFill>
              <a:highlight>
                <a:srgbClr val="FAEFE2"/>
              </a:highlight>
              <a:latin typeface="Malgun Gothic"/>
              <a:ea typeface="Malgun Gothic"/>
              <a:cs typeface="Malgun Gothic"/>
              <a:sym typeface="Malgun Gothic"/>
            </a:endParaRPr>
          </a:p>
        </p:txBody>
      </p:sp>
      <p:sp>
        <p:nvSpPr>
          <p:cNvPr id="1495" name="Google Shape;1495;p106"/>
          <p:cNvSpPr txBox="1"/>
          <p:nvPr/>
        </p:nvSpPr>
        <p:spPr>
          <a:xfrm>
            <a:off x="6777000" y="1885775"/>
            <a:ext cx="4554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프로젝트 구동에 필요한 스크립트 및 각종 서드파티 스크립트 모듈 호출</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프로젝트에 사용될 변수 선언 및 정의</a:t>
            </a:r>
            <a:endParaRPr>
              <a:latin typeface="Malgun Gothic"/>
              <a:ea typeface="Malgun Gothic"/>
              <a:cs typeface="Malgun Gothic"/>
              <a:sym typeface="Malgun Gothic"/>
            </a:endParaRPr>
          </a:p>
        </p:txBody>
      </p:sp>
      <p:sp>
        <p:nvSpPr>
          <p:cNvPr id="1496" name="Google Shape;1496;p106"/>
          <p:cNvSpPr txBox="1"/>
          <p:nvPr/>
        </p:nvSpPr>
        <p:spPr>
          <a:xfrm>
            <a:off x="6777000" y="3618900"/>
            <a:ext cx="4554000" cy="2986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프로젝트에 필요한 각종 변수들 선언</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WebGL을 사용하여 화면을 표기하는데에 필요한 gl, renderer, scean 변수를 선언</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가상 오브젝트를 화면에 나타내는데 필요한 arObject 정의 및 visible을 이용하여 화면에 띄우지 않게 설정</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사용할 gltf모델을 Gltf2Node를 사용하여 호출</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reticle에 디바이스가 바닥을 인식했을때 표시할 오브젝트 지정</a:t>
            </a:r>
            <a:endParaRPr>
              <a:latin typeface="Malgun Gothic"/>
              <a:ea typeface="Malgun Gothic"/>
              <a:cs typeface="Malgun Gothic"/>
              <a:sym typeface="Malgun Gothic"/>
            </a:endParaRPr>
          </a:p>
        </p:txBody>
      </p:sp>
      <p:pic>
        <p:nvPicPr>
          <p:cNvPr id="1497" name="Google Shape;1497;p10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41825" y="1820372"/>
            <a:ext cx="5354175" cy="4200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88"/>
                                        </p:tgtEl>
                                        <p:attrNameLst>
                                          <p:attrName>style.visibility</p:attrName>
                                        </p:attrNameLst>
                                      </p:cBhvr>
                                      <p:to>
                                        <p:strVal val="visible"/>
                                      </p:to>
                                    </p:set>
                                    <p:animEffect transition="in" filter="fade">
                                      <p:cBhvr>
                                        <p:cTn id="7" dur="1000"/>
                                        <p:tgtEl>
                                          <p:spTgt spid="1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501"/>
        <p:cNvGrpSpPr/>
        <p:nvPr/>
      </p:nvGrpSpPr>
      <p:grpSpPr>
        <a:xfrm>
          <a:off x="0" y="0"/>
          <a:ext cx="0" cy="0"/>
          <a:chOff x="0" y="0"/>
          <a:chExt cx="0" cy="0"/>
        </a:xfrm>
      </p:grpSpPr>
      <p:sp>
        <p:nvSpPr>
          <p:cNvPr id="1502" name="Google Shape;1502;p107"/>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503" name="Google Shape;1503;p107"/>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504" name="Google Shape;1504;p107"/>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505" name="Google Shape;1505;p107"/>
          <p:cNvSpPr txBox="1"/>
          <p:nvPr/>
        </p:nvSpPr>
        <p:spPr>
          <a:xfrm>
            <a:off x="1275450" y="423225"/>
            <a:ext cx="8744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WebAR -</a:t>
            </a:r>
            <a:r>
              <a:rPr lang="en-US" sz="2000" b="1">
                <a:solidFill>
                  <a:srgbClr val="FAEFE2"/>
                </a:solidFill>
                <a:latin typeface="Malgun Gothic"/>
                <a:ea typeface="Malgun Gothic"/>
                <a:cs typeface="Malgun Gothic"/>
                <a:sym typeface="Malgun Gothic"/>
              </a:rPr>
              <a:t> 적용하기</a:t>
            </a:r>
            <a:endParaRPr sz="2000" b="1">
              <a:solidFill>
                <a:srgbClr val="FAEFE2"/>
              </a:solidFill>
              <a:latin typeface="Malgun Gothic"/>
              <a:ea typeface="Malgun Gothic"/>
              <a:cs typeface="Malgun Gothic"/>
              <a:sym typeface="Malgun Gothic"/>
            </a:endParaRPr>
          </a:p>
        </p:txBody>
      </p:sp>
      <p:cxnSp>
        <p:nvCxnSpPr>
          <p:cNvPr id="1506" name="Google Shape;1506;p107"/>
          <p:cNvCxnSpPr/>
          <p:nvPr/>
        </p:nvCxnSpPr>
        <p:spPr>
          <a:xfrm>
            <a:off x="6342175" y="1432250"/>
            <a:ext cx="0" cy="5460600"/>
          </a:xfrm>
          <a:prstGeom prst="straightConnector1">
            <a:avLst/>
          </a:prstGeom>
          <a:noFill/>
          <a:ln w="19050" cap="flat" cmpd="sng">
            <a:solidFill>
              <a:srgbClr val="46382C"/>
            </a:solidFill>
            <a:prstDash val="dot"/>
            <a:round/>
            <a:headEnd type="none" w="med" len="med"/>
            <a:tailEnd type="none" w="med" len="med"/>
          </a:ln>
        </p:spPr>
      </p:cxnSp>
      <p:cxnSp>
        <p:nvCxnSpPr>
          <p:cNvPr id="1507" name="Google Shape;1507;p107"/>
          <p:cNvCxnSpPr/>
          <p:nvPr/>
        </p:nvCxnSpPr>
        <p:spPr>
          <a:xfrm rot="10800000">
            <a:off x="6354025" y="3715600"/>
            <a:ext cx="5140800" cy="0"/>
          </a:xfrm>
          <a:prstGeom prst="straightConnector1">
            <a:avLst/>
          </a:prstGeom>
          <a:noFill/>
          <a:ln w="19050" cap="flat" cmpd="sng">
            <a:solidFill>
              <a:srgbClr val="46382C"/>
            </a:solidFill>
            <a:prstDash val="dot"/>
            <a:round/>
            <a:headEnd type="none" w="med" len="med"/>
            <a:tailEnd type="none" w="med" len="med"/>
          </a:ln>
        </p:spPr>
      </p:cxnSp>
      <p:sp>
        <p:nvSpPr>
          <p:cNvPr id="1508" name="Google Shape;1508;p107"/>
          <p:cNvSpPr txBox="1"/>
          <p:nvPr/>
        </p:nvSpPr>
        <p:spPr>
          <a:xfrm>
            <a:off x="6652675" y="1316375"/>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설명</a:t>
            </a:r>
            <a:endParaRPr sz="2500" b="1">
              <a:solidFill>
                <a:srgbClr val="46382C"/>
              </a:solidFill>
              <a:highlight>
                <a:srgbClr val="FAEFE2"/>
              </a:highlight>
              <a:latin typeface="Malgun Gothic"/>
              <a:ea typeface="Malgun Gothic"/>
              <a:cs typeface="Malgun Gothic"/>
              <a:sym typeface="Malgun Gothic"/>
            </a:endParaRPr>
          </a:p>
        </p:txBody>
      </p:sp>
      <p:sp>
        <p:nvSpPr>
          <p:cNvPr id="1509" name="Google Shape;1509;p107"/>
          <p:cNvSpPr txBox="1"/>
          <p:nvPr/>
        </p:nvSpPr>
        <p:spPr>
          <a:xfrm>
            <a:off x="6652675" y="3725450"/>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기능</a:t>
            </a:r>
            <a:endParaRPr sz="2500" b="1">
              <a:solidFill>
                <a:srgbClr val="46382C"/>
              </a:solidFill>
              <a:highlight>
                <a:srgbClr val="FAEFE2"/>
              </a:highlight>
              <a:latin typeface="Malgun Gothic"/>
              <a:ea typeface="Malgun Gothic"/>
              <a:cs typeface="Malgun Gothic"/>
              <a:sym typeface="Malgun Gothic"/>
            </a:endParaRPr>
          </a:p>
        </p:txBody>
      </p:sp>
      <p:sp>
        <p:nvSpPr>
          <p:cNvPr id="1510" name="Google Shape;1510;p107"/>
          <p:cNvSpPr txBox="1"/>
          <p:nvPr/>
        </p:nvSpPr>
        <p:spPr>
          <a:xfrm>
            <a:off x="6777000" y="1885775"/>
            <a:ext cx="45540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화면에 표시해줄 gltf모델의 최대 개수를 지정</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표시한 오브젝트를 저장할 리스트를 생성</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디바이스가 WebXR을 지원하는지 판단하여 버튼에 표시할 문자를 지정</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디바이스가 WebXR을 지원할 경우 세션을 시작</a:t>
            </a:r>
            <a:endParaRPr>
              <a:latin typeface="Malgun Gothic"/>
              <a:ea typeface="Malgun Gothic"/>
              <a:cs typeface="Malgun Gothic"/>
              <a:sym typeface="Malgun Gothic"/>
            </a:endParaRPr>
          </a:p>
        </p:txBody>
      </p:sp>
      <p:sp>
        <p:nvSpPr>
          <p:cNvPr id="1511" name="Google Shape;1511;p107"/>
          <p:cNvSpPr txBox="1"/>
          <p:nvPr/>
        </p:nvSpPr>
        <p:spPr>
          <a:xfrm>
            <a:off x="6777000" y="4228500"/>
            <a:ext cx="4554000" cy="2662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MAX_OBJECT 변수에 최대로 표시할 오브젝트의 개수를 저장</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gltfObjects 리스트에 화면에 표시한 오브젝트들을 저장</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initXR() 함수를 통해 해당 페이지에 들어온 디바이스가 WebXR을 지원하는지 표시</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디바이스가 지원할 경우 버튼을 통해 세션을 시작 할 수 있음</a:t>
            </a:r>
            <a:endParaRPr>
              <a:latin typeface="Malgun Gothic"/>
              <a:ea typeface="Malgun Gothic"/>
              <a:cs typeface="Malgun Gothic"/>
              <a:sym typeface="Malgun Gothic"/>
            </a:endParaRPr>
          </a:p>
        </p:txBody>
      </p:sp>
      <p:pic>
        <p:nvPicPr>
          <p:cNvPr id="1512" name="Google Shape;1512;p10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32000" y="1820375"/>
            <a:ext cx="5516475" cy="4101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03"/>
                                        </p:tgtEl>
                                        <p:attrNameLst>
                                          <p:attrName>style.visibility</p:attrName>
                                        </p:attrNameLst>
                                      </p:cBhvr>
                                      <p:to>
                                        <p:strVal val="visible"/>
                                      </p:to>
                                    </p:set>
                                    <p:animEffect transition="in" filter="fade">
                                      <p:cBhvr>
                                        <p:cTn id="7" dur="1000"/>
                                        <p:tgtEl>
                                          <p:spTgt spid="1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516"/>
        <p:cNvGrpSpPr/>
        <p:nvPr/>
      </p:nvGrpSpPr>
      <p:grpSpPr>
        <a:xfrm>
          <a:off x="0" y="0"/>
          <a:ext cx="0" cy="0"/>
          <a:chOff x="0" y="0"/>
          <a:chExt cx="0" cy="0"/>
        </a:xfrm>
      </p:grpSpPr>
      <p:sp>
        <p:nvSpPr>
          <p:cNvPr id="1517" name="Google Shape;1517;p108"/>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518" name="Google Shape;1518;p108"/>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519" name="Google Shape;1519;p108"/>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520" name="Google Shape;1520;p108"/>
          <p:cNvSpPr txBox="1"/>
          <p:nvPr/>
        </p:nvSpPr>
        <p:spPr>
          <a:xfrm>
            <a:off x="1275450" y="423225"/>
            <a:ext cx="8744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WebAR -</a:t>
            </a:r>
            <a:r>
              <a:rPr lang="en-US" sz="2000" b="1">
                <a:solidFill>
                  <a:srgbClr val="FAEFE2"/>
                </a:solidFill>
                <a:latin typeface="Malgun Gothic"/>
                <a:ea typeface="Malgun Gothic"/>
                <a:cs typeface="Malgun Gothic"/>
                <a:sym typeface="Malgun Gothic"/>
              </a:rPr>
              <a:t> 적용하기</a:t>
            </a:r>
            <a:endParaRPr sz="2000" b="1">
              <a:solidFill>
                <a:srgbClr val="FAEFE2"/>
              </a:solidFill>
              <a:latin typeface="Malgun Gothic"/>
              <a:ea typeface="Malgun Gothic"/>
              <a:cs typeface="Malgun Gothic"/>
              <a:sym typeface="Malgun Gothic"/>
            </a:endParaRPr>
          </a:p>
        </p:txBody>
      </p:sp>
      <p:cxnSp>
        <p:nvCxnSpPr>
          <p:cNvPr id="1521" name="Google Shape;1521;p108"/>
          <p:cNvCxnSpPr/>
          <p:nvPr/>
        </p:nvCxnSpPr>
        <p:spPr>
          <a:xfrm>
            <a:off x="6342175" y="1432250"/>
            <a:ext cx="0" cy="5460600"/>
          </a:xfrm>
          <a:prstGeom prst="straightConnector1">
            <a:avLst/>
          </a:prstGeom>
          <a:noFill/>
          <a:ln w="19050" cap="flat" cmpd="sng">
            <a:solidFill>
              <a:srgbClr val="46382C"/>
            </a:solidFill>
            <a:prstDash val="dot"/>
            <a:round/>
            <a:headEnd type="none" w="med" len="med"/>
            <a:tailEnd type="none" w="med" len="med"/>
          </a:ln>
        </p:spPr>
      </p:cxnSp>
      <p:cxnSp>
        <p:nvCxnSpPr>
          <p:cNvPr id="1522" name="Google Shape;1522;p108"/>
          <p:cNvCxnSpPr/>
          <p:nvPr/>
        </p:nvCxnSpPr>
        <p:spPr>
          <a:xfrm rot="10800000">
            <a:off x="6354025" y="3715600"/>
            <a:ext cx="5140800" cy="0"/>
          </a:xfrm>
          <a:prstGeom prst="straightConnector1">
            <a:avLst/>
          </a:prstGeom>
          <a:noFill/>
          <a:ln w="19050" cap="flat" cmpd="sng">
            <a:solidFill>
              <a:srgbClr val="46382C"/>
            </a:solidFill>
            <a:prstDash val="dot"/>
            <a:round/>
            <a:headEnd type="none" w="med" len="med"/>
            <a:tailEnd type="none" w="med" len="med"/>
          </a:ln>
        </p:spPr>
      </p:cxnSp>
      <p:sp>
        <p:nvSpPr>
          <p:cNvPr id="1523" name="Google Shape;1523;p108"/>
          <p:cNvSpPr txBox="1"/>
          <p:nvPr/>
        </p:nvSpPr>
        <p:spPr>
          <a:xfrm>
            <a:off x="6652675" y="1316375"/>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설명</a:t>
            </a:r>
            <a:endParaRPr sz="2500" b="1">
              <a:solidFill>
                <a:srgbClr val="46382C"/>
              </a:solidFill>
              <a:highlight>
                <a:srgbClr val="FAEFE2"/>
              </a:highlight>
              <a:latin typeface="Malgun Gothic"/>
              <a:ea typeface="Malgun Gothic"/>
              <a:cs typeface="Malgun Gothic"/>
              <a:sym typeface="Malgun Gothic"/>
            </a:endParaRPr>
          </a:p>
        </p:txBody>
      </p:sp>
      <p:sp>
        <p:nvSpPr>
          <p:cNvPr id="1524" name="Google Shape;1524;p108"/>
          <p:cNvSpPr txBox="1"/>
          <p:nvPr/>
        </p:nvSpPr>
        <p:spPr>
          <a:xfrm>
            <a:off x="6652675" y="3725450"/>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기능</a:t>
            </a:r>
            <a:endParaRPr sz="2500" b="1">
              <a:solidFill>
                <a:srgbClr val="46382C"/>
              </a:solidFill>
              <a:highlight>
                <a:srgbClr val="FAEFE2"/>
              </a:highlight>
              <a:latin typeface="Malgun Gothic"/>
              <a:ea typeface="Malgun Gothic"/>
              <a:cs typeface="Malgun Gothic"/>
              <a:sym typeface="Malgun Gothic"/>
            </a:endParaRPr>
          </a:p>
        </p:txBody>
      </p:sp>
      <p:sp>
        <p:nvSpPr>
          <p:cNvPr id="1525" name="Google Shape;1525;p108"/>
          <p:cNvSpPr txBox="1"/>
          <p:nvPr/>
        </p:nvSpPr>
        <p:spPr>
          <a:xfrm>
            <a:off x="6777000" y="1885775"/>
            <a:ext cx="45540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세션을 시작하고 랜더링 준비가 안되어 있다면 랜더링을 준비함</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사용자의 디바이스에서 빔을 쏘아 카메라를 통해 인식한 가상환경과의 충돌값을 받아 바닥인지 판단함</a:t>
            </a:r>
            <a:endParaRPr>
              <a:latin typeface="Malgun Gothic"/>
              <a:ea typeface="Malgun Gothic"/>
              <a:cs typeface="Malgun Gothic"/>
              <a:sym typeface="Malgun Gothic"/>
            </a:endParaRPr>
          </a:p>
        </p:txBody>
      </p:sp>
      <p:sp>
        <p:nvSpPr>
          <p:cNvPr id="1526" name="Google Shape;1526;p108"/>
          <p:cNvSpPr txBox="1"/>
          <p:nvPr/>
        </p:nvSpPr>
        <p:spPr>
          <a:xfrm>
            <a:off x="6777000" y="4228500"/>
            <a:ext cx="4554000" cy="2339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session.updateRenderState() 함수를 통해 기본이 될 레이어를 생성</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session.requestRenferenceSpace(‘viewer’)를 통해 사용자의 디바이스에서 기능을 구동</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hitTestSource를 통해 hitTest를 기능</a:t>
            </a:r>
            <a:endParaRPr>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en-US">
                <a:latin typeface="Malgun Gothic"/>
                <a:ea typeface="Malgun Gothic"/>
                <a:cs typeface="Malgun Gothic"/>
                <a:sym typeface="Malgun Gothic"/>
              </a:rPr>
              <a:t>작동이 끝날경우 hitTestSource를 해제하고 session.end()를 통해 세션을 종료함</a:t>
            </a:r>
            <a:endParaRPr>
              <a:latin typeface="Malgun Gothic"/>
              <a:ea typeface="Malgun Gothic"/>
              <a:cs typeface="Malgun Gothic"/>
              <a:sym typeface="Malgun Gothic"/>
            </a:endParaRPr>
          </a:p>
        </p:txBody>
      </p:sp>
      <p:pic>
        <p:nvPicPr>
          <p:cNvPr id="1527" name="Google Shape;1527;p10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18272" y="1419200"/>
            <a:ext cx="4941725" cy="5181900"/>
          </a:xfrm>
          <a:prstGeom prst="rect">
            <a:avLst/>
          </a:prstGeom>
          <a:noFill/>
          <a:ln w="22225" cap="flat" cmpd="sng">
            <a:solidFill>
              <a:schemeClr val="lt1"/>
            </a:solidFill>
            <a:prstDash val="solid"/>
            <a:miter lim="8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18"/>
                                        </p:tgtEl>
                                        <p:attrNameLst>
                                          <p:attrName>style.visibility</p:attrName>
                                        </p:attrNameLst>
                                      </p:cBhvr>
                                      <p:to>
                                        <p:strVal val="visible"/>
                                      </p:to>
                                    </p:set>
                                    <p:animEffect transition="in" filter="fade">
                                      <p:cBhvr>
                                        <p:cTn id="7" dur="1000"/>
                                        <p:tgtEl>
                                          <p:spTgt spid="1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531"/>
        <p:cNvGrpSpPr/>
        <p:nvPr/>
      </p:nvGrpSpPr>
      <p:grpSpPr>
        <a:xfrm>
          <a:off x="0" y="0"/>
          <a:ext cx="0" cy="0"/>
          <a:chOff x="0" y="0"/>
          <a:chExt cx="0" cy="0"/>
        </a:xfrm>
      </p:grpSpPr>
      <p:sp>
        <p:nvSpPr>
          <p:cNvPr id="1532" name="Google Shape;1532;p109"/>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533" name="Google Shape;1533;p109"/>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534" name="Google Shape;1534;p109"/>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535" name="Google Shape;1535;p109"/>
          <p:cNvSpPr txBox="1"/>
          <p:nvPr/>
        </p:nvSpPr>
        <p:spPr>
          <a:xfrm>
            <a:off x="1275450" y="423225"/>
            <a:ext cx="8744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WebAR -</a:t>
            </a:r>
            <a:r>
              <a:rPr lang="en-US" sz="2000" b="1">
                <a:solidFill>
                  <a:srgbClr val="FAEFE2"/>
                </a:solidFill>
                <a:latin typeface="Malgun Gothic"/>
                <a:ea typeface="Malgun Gothic"/>
                <a:cs typeface="Malgun Gothic"/>
                <a:sym typeface="Malgun Gothic"/>
              </a:rPr>
              <a:t> 적용하기</a:t>
            </a:r>
            <a:endParaRPr sz="2000" b="1">
              <a:solidFill>
                <a:srgbClr val="FAEFE2"/>
              </a:solidFill>
              <a:latin typeface="Malgun Gothic"/>
              <a:ea typeface="Malgun Gothic"/>
              <a:cs typeface="Malgun Gothic"/>
              <a:sym typeface="Malgun Gothic"/>
            </a:endParaRPr>
          </a:p>
        </p:txBody>
      </p:sp>
      <p:cxnSp>
        <p:nvCxnSpPr>
          <p:cNvPr id="1536" name="Google Shape;1536;p109"/>
          <p:cNvCxnSpPr/>
          <p:nvPr/>
        </p:nvCxnSpPr>
        <p:spPr>
          <a:xfrm>
            <a:off x="6342175" y="1432250"/>
            <a:ext cx="0" cy="5460600"/>
          </a:xfrm>
          <a:prstGeom prst="straightConnector1">
            <a:avLst/>
          </a:prstGeom>
          <a:noFill/>
          <a:ln w="19050" cap="flat" cmpd="sng">
            <a:solidFill>
              <a:srgbClr val="46382C"/>
            </a:solidFill>
            <a:prstDash val="dot"/>
            <a:round/>
            <a:headEnd type="none" w="med" len="med"/>
            <a:tailEnd type="none" w="med" len="med"/>
          </a:ln>
        </p:spPr>
      </p:cxnSp>
      <p:cxnSp>
        <p:nvCxnSpPr>
          <p:cNvPr id="1537" name="Google Shape;1537;p109"/>
          <p:cNvCxnSpPr/>
          <p:nvPr/>
        </p:nvCxnSpPr>
        <p:spPr>
          <a:xfrm rot="10800000">
            <a:off x="6354025" y="4325200"/>
            <a:ext cx="5140800" cy="0"/>
          </a:xfrm>
          <a:prstGeom prst="straightConnector1">
            <a:avLst/>
          </a:prstGeom>
          <a:noFill/>
          <a:ln w="19050" cap="flat" cmpd="sng">
            <a:solidFill>
              <a:srgbClr val="46382C"/>
            </a:solidFill>
            <a:prstDash val="dot"/>
            <a:round/>
            <a:headEnd type="none" w="med" len="med"/>
            <a:tailEnd type="none" w="med" len="med"/>
          </a:ln>
        </p:spPr>
      </p:cxnSp>
      <p:sp>
        <p:nvSpPr>
          <p:cNvPr id="1538" name="Google Shape;1538;p109"/>
          <p:cNvSpPr txBox="1"/>
          <p:nvPr/>
        </p:nvSpPr>
        <p:spPr>
          <a:xfrm>
            <a:off x="6652675" y="1316375"/>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설명</a:t>
            </a:r>
            <a:endParaRPr sz="2500" b="1">
              <a:solidFill>
                <a:srgbClr val="46382C"/>
              </a:solidFill>
              <a:highlight>
                <a:srgbClr val="FAEFE2"/>
              </a:highlight>
              <a:latin typeface="Malgun Gothic"/>
              <a:ea typeface="Malgun Gothic"/>
              <a:cs typeface="Malgun Gothic"/>
              <a:sym typeface="Malgun Gothic"/>
            </a:endParaRPr>
          </a:p>
        </p:txBody>
      </p:sp>
      <p:sp>
        <p:nvSpPr>
          <p:cNvPr id="1539" name="Google Shape;1539;p109"/>
          <p:cNvSpPr txBox="1"/>
          <p:nvPr/>
        </p:nvSpPr>
        <p:spPr>
          <a:xfrm>
            <a:off x="6652675" y="4411250"/>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기능</a:t>
            </a:r>
            <a:endParaRPr sz="2500" b="1">
              <a:solidFill>
                <a:srgbClr val="46382C"/>
              </a:solidFill>
              <a:highlight>
                <a:srgbClr val="FAEFE2"/>
              </a:highlight>
              <a:latin typeface="Malgun Gothic"/>
              <a:ea typeface="Malgun Gothic"/>
              <a:cs typeface="Malgun Gothic"/>
              <a:sym typeface="Malgun Gothic"/>
            </a:endParaRPr>
          </a:p>
        </p:txBody>
      </p:sp>
      <p:sp>
        <p:nvSpPr>
          <p:cNvPr id="1540" name="Google Shape;1540;p109"/>
          <p:cNvSpPr txBox="1"/>
          <p:nvPr/>
        </p:nvSpPr>
        <p:spPr>
          <a:xfrm>
            <a:off x="6777000" y="1809575"/>
            <a:ext cx="4554000" cy="24858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SzPts val="1300"/>
              <a:buFont typeface="Malgun Gothic"/>
              <a:buChar char="-"/>
            </a:pPr>
            <a:r>
              <a:rPr lang="en-US" sz="1300">
                <a:latin typeface="Malgun Gothic"/>
                <a:ea typeface="Malgun Gothic"/>
                <a:cs typeface="Malgun Gothic"/>
                <a:sym typeface="Malgun Gothic"/>
              </a:rPr>
              <a:t>화면을 터치했을때 호출할 함수를 생성</a:t>
            </a:r>
            <a:endParaRPr sz="1300">
              <a:latin typeface="Malgun Gothic"/>
              <a:ea typeface="Malgun Gothic"/>
              <a:cs typeface="Malgun Gothic"/>
              <a:sym typeface="Malgun Gothic"/>
            </a:endParaRPr>
          </a:p>
          <a:p>
            <a:pPr marL="457200" lvl="0" indent="-311150" algn="l" rtl="0">
              <a:lnSpc>
                <a:spcPct val="150000"/>
              </a:lnSpc>
              <a:spcBef>
                <a:spcPts val="0"/>
              </a:spcBef>
              <a:spcAft>
                <a:spcPts val="0"/>
              </a:spcAft>
              <a:buSzPts val="1300"/>
              <a:buFont typeface="Malgun Gothic"/>
              <a:buChar char="-"/>
            </a:pPr>
            <a:r>
              <a:rPr lang="en-US" sz="1300">
                <a:latin typeface="Malgun Gothic"/>
                <a:ea typeface="Malgun Gothic"/>
                <a:cs typeface="Malgun Gothic"/>
                <a:sym typeface="Malgun Gothic"/>
              </a:rPr>
              <a:t>새로운 오브젝트를 생성하고 표시하도록 설정</a:t>
            </a:r>
            <a:endParaRPr sz="1300">
              <a:latin typeface="Malgun Gothic"/>
              <a:ea typeface="Malgun Gothic"/>
              <a:cs typeface="Malgun Gothic"/>
              <a:sym typeface="Malgun Gothic"/>
            </a:endParaRPr>
          </a:p>
          <a:p>
            <a:pPr marL="457200" lvl="0" indent="-311150" algn="l" rtl="0">
              <a:lnSpc>
                <a:spcPct val="150000"/>
              </a:lnSpc>
              <a:spcBef>
                <a:spcPts val="0"/>
              </a:spcBef>
              <a:spcAft>
                <a:spcPts val="0"/>
              </a:spcAft>
              <a:buSzPts val="1300"/>
              <a:buFont typeface="Malgun Gothic"/>
              <a:buChar char="-"/>
            </a:pPr>
            <a:r>
              <a:rPr lang="en-US" sz="1300">
                <a:latin typeface="Malgun Gothic"/>
                <a:ea typeface="Malgun Gothic"/>
                <a:cs typeface="Malgun Gothic"/>
                <a:sym typeface="Malgun Gothic"/>
              </a:rPr>
              <a:t>화면에 생성된 오브젝트를 추가하고 gltfObjects 리스트에 추가하므로써 해당 오브젝트를 호출 가능하게 함</a:t>
            </a:r>
            <a:endParaRPr sz="1300">
              <a:latin typeface="Malgun Gothic"/>
              <a:ea typeface="Malgun Gothic"/>
              <a:cs typeface="Malgun Gothic"/>
              <a:sym typeface="Malgun Gothic"/>
            </a:endParaRPr>
          </a:p>
          <a:p>
            <a:pPr marL="457200" lvl="0" indent="-311150" algn="l" rtl="0">
              <a:lnSpc>
                <a:spcPct val="150000"/>
              </a:lnSpc>
              <a:spcBef>
                <a:spcPts val="0"/>
              </a:spcBef>
              <a:spcAft>
                <a:spcPts val="0"/>
              </a:spcAft>
              <a:buSzPts val="1300"/>
              <a:buFont typeface="Malgun Gothic"/>
              <a:buChar char="-"/>
            </a:pPr>
            <a:r>
              <a:rPr lang="en-US" sz="1300">
                <a:latin typeface="Malgun Gothic"/>
                <a:ea typeface="Malgun Gothic"/>
                <a:cs typeface="Malgun Gothic"/>
                <a:sym typeface="Malgun Gothic"/>
              </a:rPr>
              <a:t>화면에 표시 가능한 최대 오브젝트 수를 넘을 경우 리스트에 저장된 가장 오래된 오브젝트를 호출하여 제거함</a:t>
            </a:r>
            <a:endParaRPr sz="1300">
              <a:latin typeface="Malgun Gothic"/>
              <a:ea typeface="Malgun Gothic"/>
              <a:cs typeface="Malgun Gothic"/>
              <a:sym typeface="Malgun Gothic"/>
            </a:endParaRPr>
          </a:p>
        </p:txBody>
      </p:sp>
      <p:sp>
        <p:nvSpPr>
          <p:cNvPr id="1541" name="Google Shape;1541;p109"/>
          <p:cNvSpPr txBox="1"/>
          <p:nvPr/>
        </p:nvSpPr>
        <p:spPr>
          <a:xfrm>
            <a:off x="6777000" y="4905300"/>
            <a:ext cx="4554000" cy="2016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solidFill>
                  <a:schemeClr val="dk1"/>
                </a:solidFill>
                <a:latin typeface="Malgun Gothic"/>
                <a:ea typeface="Malgun Gothic"/>
                <a:cs typeface="Malgun Gothic"/>
                <a:sym typeface="Malgun Gothic"/>
              </a:rPr>
              <a:t>addARObjectAt() 함수를 사용하여 새로운 오브젝트를 생성 표시하며, gltfObjects 리스트에 저장하여 이후에도 해당 오브젝트에 접근 가능하도록 저장</a:t>
            </a:r>
            <a:endParaRPr>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Font typeface="Malgun Gothic"/>
              <a:buChar char="-"/>
            </a:pPr>
            <a:r>
              <a:rPr lang="en-US">
                <a:solidFill>
                  <a:schemeClr val="dk1"/>
                </a:solidFill>
                <a:latin typeface="Malgun Gothic"/>
                <a:ea typeface="Malgun Gothic"/>
                <a:cs typeface="Malgun Gothic"/>
                <a:sym typeface="Malgun Gothic"/>
              </a:rPr>
              <a:t>removeNode() 함수를 이용하여 오래된 오브젝트 제거</a:t>
            </a:r>
            <a:endParaRPr>
              <a:solidFill>
                <a:schemeClr val="dk1"/>
              </a:solidFill>
              <a:latin typeface="Malgun Gothic"/>
              <a:ea typeface="Malgun Gothic"/>
              <a:cs typeface="Malgun Gothic"/>
              <a:sym typeface="Malgun Gothic"/>
            </a:endParaRPr>
          </a:p>
        </p:txBody>
      </p:sp>
      <p:pic>
        <p:nvPicPr>
          <p:cNvPr id="1542" name="Google Shape;1542;p109"/>
          <p:cNvPicPr preferRelativeResize="0"/>
          <p:nvPr/>
        </p:nvPicPr>
        <p:blipFill>
          <a:blip r:embed="rId3">
            <a:alphaModFix/>
          </a:blip>
          <a:stretch>
            <a:fillRect/>
          </a:stretch>
        </p:blipFill>
        <p:spPr>
          <a:xfrm>
            <a:off x="1106750" y="1831275"/>
            <a:ext cx="4800600" cy="2771775"/>
          </a:xfrm>
          <a:prstGeom prst="rect">
            <a:avLst/>
          </a:prstGeom>
          <a:noFill/>
          <a:ln w="22225" cap="flat" cmpd="sng">
            <a:solidFill>
              <a:schemeClr val="lt1"/>
            </a:solidFill>
            <a:prstDash val="solid"/>
            <a:miter lim="8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33"/>
                                        </p:tgtEl>
                                        <p:attrNameLst>
                                          <p:attrName>style.visibility</p:attrName>
                                        </p:attrNameLst>
                                      </p:cBhvr>
                                      <p:to>
                                        <p:strVal val="visible"/>
                                      </p:to>
                                    </p:set>
                                    <p:animEffect transition="in" filter="fade">
                                      <p:cBhvr>
                                        <p:cTn id="7" dur="1000"/>
                                        <p:tgtEl>
                                          <p:spTgt spid="1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546"/>
        <p:cNvGrpSpPr/>
        <p:nvPr/>
      </p:nvGrpSpPr>
      <p:grpSpPr>
        <a:xfrm>
          <a:off x="0" y="0"/>
          <a:ext cx="0" cy="0"/>
          <a:chOff x="0" y="0"/>
          <a:chExt cx="0" cy="0"/>
        </a:xfrm>
      </p:grpSpPr>
      <p:sp>
        <p:nvSpPr>
          <p:cNvPr id="1547" name="Google Shape;1547;p110"/>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548" name="Google Shape;1548;p110"/>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549" name="Google Shape;1549;p110"/>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550" name="Google Shape;1550;p110"/>
          <p:cNvSpPr txBox="1"/>
          <p:nvPr/>
        </p:nvSpPr>
        <p:spPr>
          <a:xfrm>
            <a:off x="1275450" y="423225"/>
            <a:ext cx="8744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WebAR -</a:t>
            </a:r>
            <a:r>
              <a:rPr lang="en-US" sz="2000" b="1">
                <a:solidFill>
                  <a:srgbClr val="FAEFE2"/>
                </a:solidFill>
                <a:latin typeface="Malgun Gothic"/>
                <a:ea typeface="Malgun Gothic"/>
                <a:cs typeface="Malgun Gothic"/>
                <a:sym typeface="Malgun Gothic"/>
              </a:rPr>
              <a:t> 적용하기</a:t>
            </a:r>
            <a:endParaRPr sz="2000" b="1">
              <a:solidFill>
                <a:srgbClr val="FAEFE2"/>
              </a:solidFill>
              <a:latin typeface="Malgun Gothic"/>
              <a:ea typeface="Malgun Gothic"/>
              <a:cs typeface="Malgun Gothic"/>
              <a:sym typeface="Malgun Gothic"/>
            </a:endParaRPr>
          </a:p>
        </p:txBody>
      </p:sp>
      <p:cxnSp>
        <p:nvCxnSpPr>
          <p:cNvPr id="1551" name="Google Shape;1551;p110"/>
          <p:cNvCxnSpPr/>
          <p:nvPr/>
        </p:nvCxnSpPr>
        <p:spPr>
          <a:xfrm>
            <a:off x="6342175" y="1432250"/>
            <a:ext cx="0" cy="5460600"/>
          </a:xfrm>
          <a:prstGeom prst="straightConnector1">
            <a:avLst/>
          </a:prstGeom>
          <a:noFill/>
          <a:ln w="19050" cap="flat" cmpd="sng">
            <a:solidFill>
              <a:srgbClr val="46382C"/>
            </a:solidFill>
            <a:prstDash val="dot"/>
            <a:round/>
            <a:headEnd type="none" w="med" len="med"/>
            <a:tailEnd type="none" w="med" len="med"/>
          </a:ln>
        </p:spPr>
      </p:cxnSp>
      <p:cxnSp>
        <p:nvCxnSpPr>
          <p:cNvPr id="1552" name="Google Shape;1552;p110"/>
          <p:cNvCxnSpPr/>
          <p:nvPr/>
        </p:nvCxnSpPr>
        <p:spPr>
          <a:xfrm rot="10800000">
            <a:off x="6354025" y="3791800"/>
            <a:ext cx="5140800" cy="0"/>
          </a:xfrm>
          <a:prstGeom prst="straightConnector1">
            <a:avLst/>
          </a:prstGeom>
          <a:noFill/>
          <a:ln w="19050" cap="flat" cmpd="sng">
            <a:solidFill>
              <a:srgbClr val="46382C"/>
            </a:solidFill>
            <a:prstDash val="dot"/>
            <a:round/>
            <a:headEnd type="none" w="med" len="med"/>
            <a:tailEnd type="none" w="med" len="med"/>
          </a:ln>
        </p:spPr>
      </p:cxnSp>
      <p:sp>
        <p:nvSpPr>
          <p:cNvPr id="1553" name="Google Shape;1553;p110"/>
          <p:cNvSpPr txBox="1"/>
          <p:nvPr/>
        </p:nvSpPr>
        <p:spPr>
          <a:xfrm>
            <a:off x="6652675" y="1316375"/>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설명</a:t>
            </a:r>
            <a:endParaRPr sz="2500" b="1">
              <a:solidFill>
                <a:srgbClr val="46382C"/>
              </a:solidFill>
              <a:highlight>
                <a:srgbClr val="FAEFE2"/>
              </a:highlight>
              <a:latin typeface="Malgun Gothic"/>
              <a:ea typeface="Malgun Gothic"/>
              <a:cs typeface="Malgun Gothic"/>
              <a:sym typeface="Malgun Gothic"/>
            </a:endParaRPr>
          </a:p>
        </p:txBody>
      </p:sp>
      <p:sp>
        <p:nvSpPr>
          <p:cNvPr id="1554" name="Google Shape;1554;p110"/>
          <p:cNvSpPr txBox="1"/>
          <p:nvPr/>
        </p:nvSpPr>
        <p:spPr>
          <a:xfrm>
            <a:off x="6652675" y="3877850"/>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기능</a:t>
            </a:r>
            <a:endParaRPr sz="2500" b="1">
              <a:solidFill>
                <a:srgbClr val="46382C"/>
              </a:solidFill>
              <a:highlight>
                <a:srgbClr val="FAEFE2"/>
              </a:highlight>
              <a:latin typeface="Malgun Gothic"/>
              <a:ea typeface="Malgun Gothic"/>
              <a:cs typeface="Malgun Gothic"/>
              <a:sym typeface="Malgun Gothic"/>
            </a:endParaRPr>
          </a:p>
        </p:txBody>
      </p:sp>
      <p:sp>
        <p:nvSpPr>
          <p:cNvPr id="1555" name="Google Shape;1555;p110"/>
          <p:cNvSpPr txBox="1"/>
          <p:nvPr/>
        </p:nvSpPr>
        <p:spPr>
          <a:xfrm>
            <a:off x="6777000" y="1809575"/>
            <a:ext cx="4554000" cy="12852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SzPts val="1300"/>
              <a:buFont typeface="Malgun Gothic"/>
              <a:buChar char="-"/>
            </a:pPr>
            <a:r>
              <a:rPr lang="en-US" sz="1300">
                <a:latin typeface="Malgun Gothic"/>
                <a:ea typeface="Malgun Gothic"/>
                <a:cs typeface="Malgun Gothic"/>
                <a:sym typeface="Malgun Gothic"/>
              </a:rPr>
              <a:t>화면을 통해 바닥이 인식되었을때, recticle 오브젝트를 화면에 생성하고 보여줌</a:t>
            </a:r>
            <a:endParaRPr sz="1300">
              <a:latin typeface="Malgun Gothic"/>
              <a:ea typeface="Malgun Gothic"/>
              <a:cs typeface="Malgun Gothic"/>
              <a:sym typeface="Malgun Gothic"/>
            </a:endParaRPr>
          </a:p>
          <a:p>
            <a:pPr marL="457200" lvl="0" indent="-311150" algn="l" rtl="0">
              <a:lnSpc>
                <a:spcPct val="150000"/>
              </a:lnSpc>
              <a:spcBef>
                <a:spcPts val="0"/>
              </a:spcBef>
              <a:spcAft>
                <a:spcPts val="0"/>
              </a:spcAft>
              <a:buSzPts val="1300"/>
              <a:buFont typeface="Malgun Gothic"/>
              <a:buChar char="-"/>
            </a:pPr>
            <a:r>
              <a:rPr lang="en-US" sz="1300">
                <a:latin typeface="Malgun Gothic"/>
                <a:ea typeface="Malgun Gothic"/>
                <a:cs typeface="Malgun Gothic"/>
                <a:sym typeface="Malgun Gothic"/>
              </a:rPr>
              <a:t>XR이 호출되면 프레임을 시작하고 hitTest를 시작함</a:t>
            </a:r>
            <a:endParaRPr sz="1300">
              <a:latin typeface="Malgun Gothic"/>
              <a:ea typeface="Malgun Gothic"/>
              <a:cs typeface="Malgun Gothic"/>
              <a:sym typeface="Malgun Gothic"/>
            </a:endParaRPr>
          </a:p>
          <a:p>
            <a:pPr marL="457200" lvl="0" indent="-311150" algn="l" rtl="0">
              <a:lnSpc>
                <a:spcPct val="150000"/>
              </a:lnSpc>
              <a:spcBef>
                <a:spcPts val="0"/>
              </a:spcBef>
              <a:spcAft>
                <a:spcPts val="0"/>
              </a:spcAft>
              <a:buSzPts val="1300"/>
              <a:buFont typeface="Malgun Gothic"/>
              <a:buChar char="-"/>
            </a:pPr>
            <a:r>
              <a:rPr lang="en-US" sz="1300">
                <a:latin typeface="Malgun Gothic"/>
                <a:ea typeface="Malgun Gothic"/>
                <a:cs typeface="Malgun Gothic"/>
                <a:sym typeface="Malgun Gothic"/>
              </a:rPr>
              <a:t>화면과 애니메이션, 그래픽스 프레임을 구동함</a:t>
            </a:r>
            <a:endParaRPr sz="1300">
              <a:latin typeface="Malgun Gothic"/>
              <a:ea typeface="Malgun Gothic"/>
              <a:cs typeface="Malgun Gothic"/>
              <a:sym typeface="Malgun Gothic"/>
            </a:endParaRPr>
          </a:p>
        </p:txBody>
      </p:sp>
      <p:sp>
        <p:nvSpPr>
          <p:cNvPr id="1556" name="Google Shape;1556;p110"/>
          <p:cNvSpPr txBox="1"/>
          <p:nvPr/>
        </p:nvSpPr>
        <p:spPr>
          <a:xfrm>
            <a:off x="6777000" y="4371900"/>
            <a:ext cx="45540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en-US">
                <a:solidFill>
                  <a:schemeClr val="dk1"/>
                </a:solidFill>
                <a:latin typeface="Malgun Gothic"/>
                <a:ea typeface="Malgun Gothic"/>
                <a:cs typeface="Malgun Gothic"/>
                <a:sym typeface="Malgun Gothic"/>
              </a:rPr>
              <a:t>onSelect() 함수를 통해 디바이스의 중앙으로 부터 시작된 빔이 바닥과 만나는 지점을 선택</a:t>
            </a:r>
            <a:endParaRPr>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Font typeface="Malgun Gothic"/>
              <a:buChar char="-"/>
            </a:pPr>
            <a:r>
              <a:rPr lang="en-US">
                <a:solidFill>
                  <a:schemeClr val="dk1"/>
                </a:solidFill>
                <a:latin typeface="Malgun Gothic"/>
                <a:ea typeface="Malgun Gothic"/>
                <a:cs typeface="Malgun Gothic"/>
                <a:sym typeface="Malgun Gothic"/>
              </a:rPr>
              <a:t>onXRFrame() 함수를 통해 세션을 받아 저장</a:t>
            </a:r>
            <a:endParaRPr>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Font typeface="Malgun Gothic"/>
              <a:buChar char="-"/>
            </a:pPr>
            <a:r>
              <a:rPr lang="en-US">
                <a:solidFill>
                  <a:schemeClr val="dk1"/>
                </a:solidFill>
                <a:latin typeface="Malgun Gothic"/>
                <a:ea typeface="Malgun Gothic"/>
                <a:cs typeface="Malgun Gothic"/>
                <a:sym typeface="Malgun Gothic"/>
              </a:rPr>
              <a:t>hit test가 있을 경우 결과를 가져오며, pose를 사용하여 화면에 reticle을 표기</a:t>
            </a:r>
            <a:endParaRPr>
              <a:solidFill>
                <a:schemeClr val="dk1"/>
              </a:solidFill>
              <a:latin typeface="Malgun Gothic"/>
              <a:ea typeface="Malgun Gothic"/>
              <a:cs typeface="Malgun Gothic"/>
              <a:sym typeface="Malgun Gothic"/>
            </a:endParaRPr>
          </a:p>
        </p:txBody>
      </p:sp>
      <p:pic>
        <p:nvPicPr>
          <p:cNvPr id="1557" name="Google Shape;1557;p11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117124" y="1259100"/>
            <a:ext cx="4790225" cy="5409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48"/>
                                        </p:tgtEl>
                                        <p:attrNameLst>
                                          <p:attrName>style.visibility</p:attrName>
                                        </p:attrNameLst>
                                      </p:cBhvr>
                                      <p:to>
                                        <p:strVal val="visible"/>
                                      </p:to>
                                    </p:set>
                                    <p:animEffect transition="in" filter="fade">
                                      <p:cBhvr>
                                        <p:cTn id="7" dur="1000"/>
                                        <p:tgtEl>
                                          <p:spTgt spid="1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561"/>
        <p:cNvGrpSpPr/>
        <p:nvPr/>
      </p:nvGrpSpPr>
      <p:grpSpPr>
        <a:xfrm>
          <a:off x="0" y="0"/>
          <a:ext cx="0" cy="0"/>
          <a:chOff x="0" y="0"/>
          <a:chExt cx="0" cy="0"/>
        </a:xfrm>
      </p:grpSpPr>
      <p:sp>
        <p:nvSpPr>
          <p:cNvPr id="1562" name="Google Shape;1562;p111"/>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563" name="Google Shape;1563;p111"/>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cxnSp>
        <p:nvCxnSpPr>
          <p:cNvPr id="1564" name="Google Shape;1564;p111"/>
          <p:cNvCxnSpPr/>
          <p:nvPr/>
        </p:nvCxnSpPr>
        <p:spPr>
          <a:xfrm>
            <a:off x="2092700" y="2301725"/>
            <a:ext cx="8093700" cy="0"/>
          </a:xfrm>
          <a:prstGeom prst="straightConnector1">
            <a:avLst/>
          </a:prstGeom>
          <a:noFill/>
          <a:ln w="152400" cap="flat" cmpd="sng">
            <a:solidFill>
              <a:srgbClr val="FAEFE2"/>
            </a:solidFill>
            <a:prstDash val="solid"/>
            <a:round/>
            <a:headEnd type="none" w="med" len="med"/>
            <a:tailEnd type="none" w="med" len="med"/>
          </a:ln>
        </p:spPr>
      </p:cxnSp>
      <p:pic>
        <p:nvPicPr>
          <p:cNvPr id="1565" name="Google Shape;1565;p11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92700" y="1102658"/>
            <a:ext cx="1765956" cy="1765956"/>
          </a:xfrm>
          <a:prstGeom prst="rect">
            <a:avLst/>
          </a:prstGeom>
          <a:noFill/>
          <a:ln>
            <a:noFill/>
          </a:ln>
        </p:spPr>
      </p:pic>
      <p:sp>
        <p:nvSpPr>
          <p:cNvPr id="1566" name="Google Shape;1566;p111"/>
          <p:cNvSpPr txBox="1"/>
          <p:nvPr/>
        </p:nvSpPr>
        <p:spPr>
          <a:xfrm>
            <a:off x="5209125" y="2967300"/>
            <a:ext cx="4773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rgbClr val="FAEFE2"/>
                </a:solidFill>
                <a:latin typeface="Malgun Gothic"/>
                <a:ea typeface="Malgun Gothic"/>
                <a:cs typeface="Malgun Gothic"/>
                <a:sym typeface="Malgun Gothic"/>
              </a:rPr>
              <a:t>결과</a:t>
            </a:r>
            <a:endParaRPr sz="4800" b="1">
              <a:solidFill>
                <a:srgbClr val="FAEFE2"/>
              </a:solidFill>
              <a:latin typeface="Malgun Gothic"/>
              <a:ea typeface="Malgun Gothic"/>
              <a:cs typeface="Malgun Gothic"/>
              <a:sym typeface="Malgu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65"/>
        <p:cNvGrpSpPr/>
        <p:nvPr/>
      </p:nvGrpSpPr>
      <p:grpSpPr>
        <a:xfrm>
          <a:off x="0" y="0"/>
          <a:ext cx="0" cy="0"/>
          <a:chOff x="0" y="0"/>
          <a:chExt cx="0" cy="0"/>
        </a:xfrm>
      </p:grpSpPr>
      <p:sp>
        <p:nvSpPr>
          <p:cNvPr id="166" name="Google Shape;166;p18"/>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67" name="Google Shape;167;p18"/>
          <p:cNvSpPr/>
          <p:nvPr/>
        </p:nvSpPr>
        <p:spPr>
          <a:xfrm>
            <a:off x="464450" y="1065625"/>
            <a:ext cx="11350200" cy="5792375"/>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b="0" i="0" u="none" strike="noStrike" cap="none">
              <a:solidFill>
                <a:srgbClr val="FFFFFF"/>
              </a:solidFill>
              <a:latin typeface="Malgun Gothic"/>
              <a:ea typeface="Malgun Gothic"/>
              <a:cs typeface="Malgun Gothic"/>
              <a:sym typeface="Malgun Gothic"/>
            </a:endParaRPr>
          </a:p>
        </p:txBody>
      </p:sp>
      <p:sp>
        <p:nvSpPr>
          <p:cNvPr id="168" name="Google Shape;168;p18"/>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69" name="Google Shape;169;p18"/>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기획 의도</a:t>
            </a:r>
            <a:endParaRPr sz="3000" b="1">
              <a:solidFill>
                <a:srgbClr val="FAEFE2"/>
              </a:solidFill>
              <a:latin typeface="Malgun Gothic"/>
              <a:ea typeface="Malgun Gothic"/>
              <a:cs typeface="Malgun Gothic"/>
              <a:sym typeface="Malgun Gothic"/>
            </a:endParaRPr>
          </a:p>
        </p:txBody>
      </p:sp>
      <p:sp>
        <p:nvSpPr>
          <p:cNvPr id="170" name="Google Shape;170;p18"/>
          <p:cNvSpPr/>
          <p:nvPr/>
        </p:nvSpPr>
        <p:spPr>
          <a:xfrm>
            <a:off x="8068825" y="3703450"/>
            <a:ext cx="3130200" cy="1160400"/>
          </a:xfrm>
          <a:prstGeom prst="wedgeRoundRectCallout">
            <a:avLst>
              <a:gd name="adj1" fmla="val -55050"/>
              <a:gd name="adj2" fmla="val 95909"/>
              <a:gd name="adj3" fmla="val 0"/>
            </a:avLst>
          </a:prstGeom>
          <a:solidFill>
            <a:srgbClr val="FAEFE2"/>
          </a:solidFill>
          <a:ln w="28575" cap="flat" cmpd="sng">
            <a:solidFill>
              <a:srgbClr val="3E342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rgbClr val="3E342F"/>
                </a:solidFill>
                <a:latin typeface="Malgun Gothic"/>
                <a:ea typeface="Malgun Gothic"/>
                <a:cs typeface="Malgun Gothic"/>
                <a:sym typeface="Malgun Gothic"/>
              </a:rPr>
              <a:t>반려동물을 처음 키우는데 뭐부터 찾아야할지 모르겠어..</a:t>
            </a:r>
            <a:endParaRPr sz="2000" b="1">
              <a:solidFill>
                <a:srgbClr val="3E342F"/>
              </a:solidFill>
              <a:latin typeface="Malgun Gothic"/>
              <a:ea typeface="Malgun Gothic"/>
              <a:cs typeface="Malgun Gothic"/>
              <a:sym typeface="Malgun Gothic"/>
            </a:endParaRPr>
          </a:p>
        </p:txBody>
      </p:sp>
      <p:sp>
        <p:nvSpPr>
          <p:cNvPr id="171" name="Google Shape;171;p18"/>
          <p:cNvSpPr/>
          <p:nvPr/>
        </p:nvSpPr>
        <p:spPr>
          <a:xfrm>
            <a:off x="7013750" y="1882700"/>
            <a:ext cx="3432900" cy="1025700"/>
          </a:xfrm>
          <a:prstGeom prst="wedgeRoundRectCallout">
            <a:avLst>
              <a:gd name="adj1" fmla="val -46067"/>
              <a:gd name="adj2" fmla="val 131059"/>
              <a:gd name="adj3" fmla="val 0"/>
            </a:avLst>
          </a:prstGeom>
          <a:solidFill>
            <a:srgbClr val="EAD1DC"/>
          </a:solidFill>
          <a:ln w="28575" cap="flat" cmpd="sng">
            <a:solidFill>
              <a:srgbClr val="3E342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rgbClr val="3E342F"/>
                </a:solidFill>
                <a:latin typeface="Malgun Gothic"/>
                <a:ea typeface="Malgun Gothic"/>
                <a:cs typeface="Malgun Gothic"/>
                <a:sym typeface="Malgun Gothic"/>
              </a:rPr>
              <a:t>서로 정보를 공유할 수 있는 </a:t>
            </a:r>
            <a:r>
              <a:rPr lang="en-US" sz="2000" b="1">
                <a:solidFill>
                  <a:srgbClr val="CC0000"/>
                </a:solidFill>
                <a:latin typeface="Malgun Gothic"/>
                <a:ea typeface="Malgun Gothic"/>
                <a:cs typeface="Malgun Gothic"/>
                <a:sym typeface="Malgun Gothic"/>
              </a:rPr>
              <a:t>커뮤니티</a:t>
            </a:r>
            <a:r>
              <a:rPr lang="en-US" sz="2000" b="1">
                <a:solidFill>
                  <a:srgbClr val="3E342F"/>
                </a:solidFill>
                <a:latin typeface="Malgun Gothic"/>
                <a:ea typeface="Malgun Gothic"/>
                <a:cs typeface="Malgun Gothic"/>
                <a:sym typeface="Malgun Gothic"/>
              </a:rPr>
              <a:t>도 추가하자!</a:t>
            </a:r>
            <a:endParaRPr sz="2000" b="1">
              <a:solidFill>
                <a:srgbClr val="3E342F"/>
              </a:solidFill>
              <a:latin typeface="Malgun Gothic"/>
              <a:ea typeface="Malgun Gothic"/>
              <a:cs typeface="Malgun Gothic"/>
              <a:sym typeface="Malgun Gothic"/>
            </a:endParaRPr>
          </a:p>
        </p:txBody>
      </p:sp>
      <p:pic>
        <p:nvPicPr>
          <p:cNvPr id="172" name="Google Shape;172;p1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18350" y="3749875"/>
            <a:ext cx="1224495" cy="1572925"/>
          </a:xfrm>
          <a:prstGeom prst="rect">
            <a:avLst/>
          </a:prstGeom>
          <a:noFill/>
          <a:ln>
            <a:noFill/>
          </a:ln>
        </p:spPr>
      </p:pic>
      <p:pic>
        <p:nvPicPr>
          <p:cNvPr id="173" name="Google Shape;173;p1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73525" y="3703459"/>
            <a:ext cx="1224500" cy="1505365"/>
          </a:xfrm>
          <a:prstGeom prst="rect">
            <a:avLst/>
          </a:prstGeom>
          <a:noFill/>
          <a:ln>
            <a:noFill/>
          </a:ln>
        </p:spPr>
      </p:pic>
      <p:sp>
        <p:nvSpPr>
          <p:cNvPr id="174" name="Google Shape;174;p18"/>
          <p:cNvSpPr/>
          <p:nvPr/>
        </p:nvSpPr>
        <p:spPr>
          <a:xfrm>
            <a:off x="934525" y="3496250"/>
            <a:ext cx="3130200" cy="1300800"/>
          </a:xfrm>
          <a:prstGeom prst="wedgeRoundRectCallout">
            <a:avLst>
              <a:gd name="adj1" fmla="val 54216"/>
              <a:gd name="adj2" fmla="val 94569"/>
              <a:gd name="adj3" fmla="val 0"/>
            </a:avLst>
          </a:prstGeom>
          <a:solidFill>
            <a:srgbClr val="EAD1DC"/>
          </a:solidFill>
          <a:ln w="28575" cap="flat" cmpd="sng">
            <a:solidFill>
              <a:srgbClr val="3E342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rgbClr val="3E342F"/>
                </a:solidFill>
                <a:latin typeface="Malgun Gothic"/>
                <a:ea typeface="Malgun Gothic"/>
                <a:cs typeface="Malgun Gothic"/>
                <a:sym typeface="Malgun Gothic"/>
              </a:rPr>
              <a:t>카테고리별로 반려동물 </a:t>
            </a:r>
            <a:endParaRPr sz="2000" b="1">
              <a:solidFill>
                <a:srgbClr val="3E342F"/>
              </a:solidFill>
              <a:latin typeface="Malgun Gothic"/>
              <a:ea typeface="Malgun Gothic"/>
              <a:cs typeface="Malgun Gothic"/>
              <a:sym typeface="Malgun Gothic"/>
            </a:endParaRPr>
          </a:p>
          <a:p>
            <a:pPr marL="0" lvl="0" indent="0" algn="ctr" rtl="0">
              <a:spcBef>
                <a:spcPts val="0"/>
              </a:spcBef>
              <a:spcAft>
                <a:spcPts val="0"/>
              </a:spcAft>
              <a:buNone/>
            </a:pPr>
            <a:r>
              <a:rPr lang="en-US" sz="2000" b="1">
                <a:solidFill>
                  <a:srgbClr val="3E342F"/>
                </a:solidFill>
                <a:latin typeface="Malgun Gothic"/>
                <a:ea typeface="Malgun Gothic"/>
                <a:cs typeface="Malgun Gothic"/>
                <a:sym typeface="Malgun Gothic"/>
              </a:rPr>
              <a:t>관련 </a:t>
            </a:r>
            <a:r>
              <a:rPr lang="en-US" sz="2000" b="1">
                <a:solidFill>
                  <a:srgbClr val="CC0000"/>
                </a:solidFill>
                <a:latin typeface="Malgun Gothic"/>
                <a:ea typeface="Malgun Gothic"/>
                <a:cs typeface="Malgun Gothic"/>
                <a:sym typeface="Malgun Gothic"/>
              </a:rPr>
              <a:t>정보를 제공</a:t>
            </a:r>
            <a:r>
              <a:rPr lang="en-US" sz="2000" b="1">
                <a:solidFill>
                  <a:srgbClr val="3E342F"/>
                </a:solidFill>
                <a:latin typeface="Malgun Gothic"/>
                <a:ea typeface="Malgun Gothic"/>
                <a:cs typeface="Malgun Gothic"/>
                <a:sym typeface="Malgun Gothic"/>
              </a:rPr>
              <a:t>하자!</a:t>
            </a:r>
            <a:endParaRPr sz="2000" b="1">
              <a:solidFill>
                <a:srgbClr val="3E342F"/>
              </a:solidFill>
              <a:latin typeface="Malgun Gothic"/>
              <a:ea typeface="Malgun Gothic"/>
              <a:cs typeface="Malgun Gothic"/>
              <a:sym typeface="Malgun Gothic"/>
            </a:endParaRPr>
          </a:p>
        </p:txBody>
      </p:sp>
      <p:pic>
        <p:nvPicPr>
          <p:cNvPr id="175" name="Google Shape;175;p1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424553" y="4746628"/>
            <a:ext cx="1389775" cy="1654176"/>
          </a:xfrm>
          <a:prstGeom prst="rect">
            <a:avLst/>
          </a:prstGeom>
          <a:noFill/>
          <a:ln>
            <a:noFill/>
          </a:ln>
        </p:spPr>
      </p:pic>
      <p:pic>
        <p:nvPicPr>
          <p:cNvPr id="176" name="Google Shape;176;p18"/>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064725" y="4686453"/>
            <a:ext cx="1281176" cy="1572923"/>
          </a:xfrm>
          <a:prstGeom prst="rect">
            <a:avLst/>
          </a:prstGeom>
          <a:noFill/>
          <a:ln>
            <a:noFill/>
          </a:ln>
        </p:spPr>
      </p:pic>
      <p:sp>
        <p:nvSpPr>
          <p:cNvPr id="177" name="Google Shape;177;p18"/>
          <p:cNvSpPr/>
          <p:nvPr/>
        </p:nvSpPr>
        <p:spPr>
          <a:xfrm>
            <a:off x="2540750" y="1736175"/>
            <a:ext cx="3130200" cy="1300800"/>
          </a:xfrm>
          <a:prstGeom prst="wedgeRoundRectCallout">
            <a:avLst>
              <a:gd name="adj1" fmla="val 38915"/>
              <a:gd name="adj2" fmla="val 101914"/>
              <a:gd name="adj3" fmla="val 0"/>
            </a:avLst>
          </a:prstGeom>
          <a:solidFill>
            <a:srgbClr val="EAD1DC"/>
          </a:solidFill>
          <a:ln w="28575" cap="flat" cmpd="sng">
            <a:solidFill>
              <a:srgbClr val="3E342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rgbClr val="CC0000"/>
                </a:solidFill>
                <a:latin typeface="Malgun Gothic"/>
                <a:ea typeface="Malgun Gothic"/>
                <a:cs typeface="Malgun Gothic"/>
                <a:sym typeface="Malgun Gothic"/>
              </a:rPr>
              <a:t>스케줄러 </a:t>
            </a:r>
            <a:r>
              <a:rPr lang="en-US" sz="2000" b="1">
                <a:solidFill>
                  <a:srgbClr val="3E342F"/>
                </a:solidFill>
                <a:latin typeface="Malgun Gothic"/>
                <a:ea typeface="Malgun Gothic"/>
                <a:cs typeface="Malgun Gothic"/>
                <a:sym typeface="Malgun Gothic"/>
              </a:rPr>
              <a:t>기능과 변화를 한번에 확인 할 수 있게 </a:t>
            </a:r>
            <a:r>
              <a:rPr lang="en-US" sz="2000" b="1">
                <a:solidFill>
                  <a:srgbClr val="CC0000"/>
                </a:solidFill>
                <a:latin typeface="Malgun Gothic"/>
                <a:ea typeface="Malgun Gothic"/>
                <a:cs typeface="Malgun Gothic"/>
                <a:sym typeface="Malgun Gothic"/>
              </a:rPr>
              <a:t>그래프</a:t>
            </a:r>
            <a:r>
              <a:rPr lang="en-US" sz="2000" b="1">
                <a:solidFill>
                  <a:srgbClr val="3E342F"/>
                </a:solidFill>
                <a:latin typeface="Malgun Gothic"/>
                <a:ea typeface="Malgun Gothic"/>
                <a:cs typeface="Malgun Gothic"/>
                <a:sym typeface="Malgun Gothic"/>
              </a:rPr>
              <a:t>를 추가하자!</a:t>
            </a:r>
            <a:endParaRPr sz="2000" b="1">
              <a:solidFill>
                <a:srgbClr val="3E342F"/>
              </a:solidFill>
              <a:latin typeface="Malgun Gothic"/>
              <a:ea typeface="Malgun Gothic"/>
              <a:cs typeface="Malgun Gothic"/>
              <a:sym typeface="Malgun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570"/>
        <p:cNvGrpSpPr/>
        <p:nvPr/>
      </p:nvGrpSpPr>
      <p:grpSpPr>
        <a:xfrm>
          <a:off x="0" y="0"/>
          <a:ext cx="0" cy="0"/>
          <a:chOff x="0" y="0"/>
          <a:chExt cx="0" cy="0"/>
        </a:xfrm>
      </p:grpSpPr>
      <p:sp>
        <p:nvSpPr>
          <p:cNvPr id="1571" name="Google Shape;1571;p112"/>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572" name="Google Shape;1572;p112"/>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573" name="Google Shape;1573;p112"/>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574" name="Google Shape;1574;p112"/>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메인페이지_</a:t>
            </a:r>
            <a:r>
              <a:rPr lang="en-US" sz="2000" b="1">
                <a:solidFill>
                  <a:srgbClr val="FAEFE2"/>
                </a:solidFill>
                <a:latin typeface="Malgun Gothic"/>
                <a:ea typeface="Malgun Gothic"/>
                <a:cs typeface="Malgun Gothic"/>
                <a:sym typeface="Malgun Gothic"/>
              </a:rPr>
              <a:t>로그인 전</a:t>
            </a:r>
            <a:endParaRPr sz="500" b="1">
              <a:solidFill>
                <a:srgbClr val="FAEFE2"/>
              </a:solidFill>
              <a:latin typeface="Malgun Gothic"/>
              <a:ea typeface="Malgun Gothic"/>
              <a:cs typeface="Malgun Gothic"/>
              <a:sym typeface="Malgun Gothic"/>
            </a:endParaRPr>
          </a:p>
        </p:txBody>
      </p:sp>
      <p:pic>
        <p:nvPicPr>
          <p:cNvPr id="1575" name="Google Shape;1575;p11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83000" y="1649500"/>
            <a:ext cx="7297276" cy="3598675"/>
          </a:xfrm>
          <a:prstGeom prst="rect">
            <a:avLst/>
          </a:prstGeom>
          <a:noFill/>
          <a:ln>
            <a:noFill/>
          </a:ln>
          <a:effectLst>
            <a:outerShdw blurRad="57150" dist="19050" dir="5400000" algn="bl" rotWithShape="0">
              <a:srgbClr val="000000">
                <a:alpha val="50000"/>
              </a:srgbClr>
            </a:outerShdw>
          </a:effectLst>
        </p:spPr>
      </p:pic>
      <p:sp>
        <p:nvSpPr>
          <p:cNvPr id="1576" name="Google Shape;1576;p112"/>
          <p:cNvSpPr/>
          <p:nvPr/>
        </p:nvSpPr>
        <p:spPr>
          <a:xfrm>
            <a:off x="5401400" y="3878675"/>
            <a:ext cx="1933500" cy="13104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77" name="Google Shape;1577;p11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055098" y="4612923"/>
            <a:ext cx="4500351" cy="1808200"/>
          </a:xfrm>
          <a:prstGeom prst="rect">
            <a:avLst/>
          </a:prstGeom>
          <a:noFill/>
          <a:ln w="19050" cap="flat" cmpd="sng">
            <a:solidFill>
              <a:srgbClr val="3E342F"/>
            </a:solidFill>
            <a:prstDash val="solid"/>
            <a:round/>
            <a:headEnd type="none" w="sm" len="sm"/>
            <a:tailEnd type="none" w="sm" len="sm"/>
          </a:ln>
          <a:effectLst>
            <a:outerShdw blurRad="57150" dist="19050" dir="5400000" algn="bl" rotWithShape="0">
              <a:srgbClr val="000000">
                <a:alpha val="50000"/>
              </a:srgbClr>
            </a:outerShdw>
          </a:effectLst>
        </p:spPr>
      </p:pic>
      <p:sp>
        <p:nvSpPr>
          <p:cNvPr id="1578" name="Google Shape;1578;p112"/>
          <p:cNvSpPr/>
          <p:nvPr/>
        </p:nvSpPr>
        <p:spPr>
          <a:xfrm>
            <a:off x="7095850" y="1573925"/>
            <a:ext cx="1601100" cy="4812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12"/>
          <p:cNvSpPr/>
          <p:nvPr/>
        </p:nvSpPr>
        <p:spPr>
          <a:xfrm>
            <a:off x="3981225" y="3203025"/>
            <a:ext cx="408900" cy="2772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12"/>
          <p:cNvSpPr txBox="1"/>
          <p:nvPr/>
        </p:nvSpPr>
        <p:spPr>
          <a:xfrm>
            <a:off x="8921750" y="2063225"/>
            <a:ext cx="27489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검색어 입력 시 해당 키워드 포함한 컨텐츠 전부 출력</a:t>
            </a:r>
            <a:endParaRPr sz="1300" b="1">
              <a:solidFill>
                <a:srgbClr val="CC0000"/>
              </a:solidFill>
              <a:latin typeface="Malgun Gothic"/>
              <a:ea typeface="Malgun Gothic"/>
              <a:cs typeface="Malgun Gothic"/>
              <a:sym typeface="Malgun Gothic"/>
            </a:endParaRPr>
          </a:p>
        </p:txBody>
      </p:sp>
      <p:cxnSp>
        <p:nvCxnSpPr>
          <p:cNvPr id="1581" name="Google Shape;1581;p112"/>
          <p:cNvCxnSpPr>
            <a:stCxn id="1578" idx="3"/>
          </p:cNvCxnSpPr>
          <p:nvPr/>
        </p:nvCxnSpPr>
        <p:spPr>
          <a:xfrm>
            <a:off x="8696950" y="1814525"/>
            <a:ext cx="712800" cy="248700"/>
          </a:xfrm>
          <a:prstGeom prst="straightConnector1">
            <a:avLst/>
          </a:prstGeom>
          <a:noFill/>
          <a:ln w="28575" cap="flat" cmpd="sng">
            <a:solidFill>
              <a:srgbClr val="CC0000"/>
            </a:solidFill>
            <a:prstDash val="solid"/>
            <a:round/>
            <a:headEnd type="none" w="med" len="med"/>
            <a:tailEnd type="triangle" w="med" len="med"/>
          </a:ln>
        </p:spPr>
      </p:cxnSp>
      <p:cxnSp>
        <p:nvCxnSpPr>
          <p:cNvPr id="1582" name="Google Shape;1582;p112"/>
          <p:cNvCxnSpPr>
            <a:stCxn id="1579" idx="2"/>
          </p:cNvCxnSpPr>
          <p:nvPr/>
        </p:nvCxnSpPr>
        <p:spPr>
          <a:xfrm>
            <a:off x="4185675" y="3480225"/>
            <a:ext cx="351900" cy="1310400"/>
          </a:xfrm>
          <a:prstGeom prst="straightConnector1">
            <a:avLst/>
          </a:prstGeom>
          <a:noFill/>
          <a:ln w="28575" cap="flat" cmpd="sng">
            <a:solidFill>
              <a:srgbClr val="CC0000"/>
            </a:solidFill>
            <a:prstDash val="solid"/>
            <a:round/>
            <a:headEnd type="none" w="med" len="med"/>
            <a:tailEnd type="triangle" w="med" len="med"/>
          </a:ln>
        </p:spPr>
      </p:cxnSp>
      <p:sp>
        <p:nvSpPr>
          <p:cNvPr id="1583" name="Google Shape;1583;p112"/>
          <p:cNvSpPr/>
          <p:nvPr/>
        </p:nvSpPr>
        <p:spPr>
          <a:xfrm>
            <a:off x="7968050" y="3172750"/>
            <a:ext cx="712800" cy="2772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4" name="Google Shape;1584;p112"/>
          <p:cNvCxnSpPr/>
          <p:nvPr/>
        </p:nvCxnSpPr>
        <p:spPr>
          <a:xfrm>
            <a:off x="6607150" y="5189075"/>
            <a:ext cx="15600" cy="733800"/>
          </a:xfrm>
          <a:prstGeom prst="straightConnector1">
            <a:avLst/>
          </a:prstGeom>
          <a:noFill/>
          <a:ln w="28575" cap="flat" cmpd="sng">
            <a:solidFill>
              <a:srgbClr val="CC0000"/>
            </a:solidFill>
            <a:prstDash val="solid"/>
            <a:round/>
            <a:headEnd type="none" w="med" len="med"/>
            <a:tailEnd type="triangle" w="med" len="med"/>
          </a:ln>
        </p:spPr>
      </p:cxnSp>
      <p:sp>
        <p:nvSpPr>
          <p:cNvPr id="1585" name="Google Shape;1585;p112"/>
          <p:cNvSpPr txBox="1"/>
          <p:nvPr/>
        </p:nvSpPr>
        <p:spPr>
          <a:xfrm>
            <a:off x="5701550" y="5860450"/>
            <a:ext cx="27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클릭 시 컨텐츠 상세페이지</a:t>
            </a:r>
            <a:endParaRPr sz="1300" b="1">
              <a:solidFill>
                <a:srgbClr val="CC0000"/>
              </a:solidFill>
              <a:latin typeface="Malgun Gothic"/>
              <a:ea typeface="Malgun Gothic"/>
              <a:cs typeface="Malgun Gothic"/>
              <a:sym typeface="Malgun Gothic"/>
            </a:endParaRPr>
          </a:p>
        </p:txBody>
      </p:sp>
      <p:sp>
        <p:nvSpPr>
          <p:cNvPr id="1586" name="Google Shape;1586;p112"/>
          <p:cNvSpPr/>
          <p:nvPr/>
        </p:nvSpPr>
        <p:spPr>
          <a:xfrm>
            <a:off x="9717750" y="4704925"/>
            <a:ext cx="408900" cy="2772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7" name="Google Shape;1587;p112"/>
          <p:cNvCxnSpPr/>
          <p:nvPr/>
        </p:nvCxnSpPr>
        <p:spPr>
          <a:xfrm>
            <a:off x="9914400" y="4982125"/>
            <a:ext cx="15600" cy="733800"/>
          </a:xfrm>
          <a:prstGeom prst="straightConnector1">
            <a:avLst/>
          </a:prstGeom>
          <a:noFill/>
          <a:ln w="28575" cap="flat" cmpd="sng">
            <a:solidFill>
              <a:srgbClr val="CC0000"/>
            </a:solidFill>
            <a:prstDash val="solid"/>
            <a:round/>
            <a:headEnd type="none" w="med" len="med"/>
            <a:tailEnd type="triangle" w="med" len="med"/>
          </a:ln>
        </p:spPr>
      </p:cxnSp>
      <p:sp>
        <p:nvSpPr>
          <p:cNvPr id="1588" name="Google Shape;1588;p112"/>
          <p:cNvSpPr txBox="1"/>
          <p:nvPr/>
        </p:nvSpPr>
        <p:spPr>
          <a:xfrm>
            <a:off x="8680850" y="5786000"/>
            <a:ext cx="27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슬라이더 이전, 이후 이동</a:t>
            </a:r>
            <a:endParaRPr sz="1300" b="1">
              <a:solidFill>
                <a:srgbClr val="CC0000"/>
              </a:solidFill>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72"/>
                                        </p:tgtEl>
                                        <p:attrNameLst>
                                          <p:attrName>style.visibility</p:attrName>
                                        </p:attrNameLst>
                                      </p:cBhvr>
                                      <p:to>
                                        <p:strVal val="visible"/>
                                      </p:to>
                                    </p:set>
                                    <p:animEffect transition="in" filter="fade">
                                      <p:cBhvr>
                                        <p:cTn id="7" dur="1000"/>
                                        <p:tgtEl>
                                          <p:spTgt spid="1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592"/>
        <p:cNvGrpSpPr/>
        <p:nvPr/>
      </p:nvGrpSpPr>
      <p:grpSpPr>
        <a:xfrm>
          <a:off x="0" y="0"/>
          <a:ext cx="0" cy="0"/>
          <a:chOff x="0" y="0"/>
          <a:chExt cx="0" cy="0"/>
        </a:xfrm>
      </p:grpSpPr>
      <p:sp>
        <p:nvSpPr>
          <p:cNvPr id="1593" name="Google Shape;1593;p113"/>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594" name="Google Shape;1594;p113"/>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595" name="Google Shape;1595;p113"/>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596" name="Google Shape;1596;p113"/>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컨텐츠 등록</a:t>
            </a:r>
            <a:endParaRPr sz="500" b="1">
              <a:solidFill>
                <a:srgbClr val="FAEFE2"/>
              </a:solidFill>
              <a:latin typeface="Malgun Gothic"/>
              <a:ea typeface="Malgun Gothic"/>
              <a:cs typeface="Malgun Gothic"/>
              <a:sym typeface="Malgun Gothic"/>
            </a:endParaRPr>
          </a:p>
        </p:txBody>
      </p:sp>
      <p:pic>
        <p:nvPicPr>
          <p:cNvPr id="1597" name="Google Shape;1597;p11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70075" y="2355500"/>
            <a:ext cx="5890000" cy="4211751"/>
          </a:xfrm>
          <a:prstGeom prst="rect">
            <a:avLst/>
          </a:prstGeom>
          <a:noFill/>
          <a:ln>
            <a:noFill/>
          </a:ln>
          <a:effectLst>
            <a:outerShdw blurRad="57150" dist="19050" dir="5400000" algn="bl" rotWithShape="0">
              <a:srgbClr val="000000">
                <a:alpha val="50000"/>
              </a:srgbClr>
            </a:outerShdw>
          </a:effectLst>
        </p:spPr>
      </p:pic>
      <p:sp>
        <p:nvSpPr>
          <p:cNvPr id="1598" name="Google Shape;1598;p113"/>
          <p:cNvSpPr txBox="1"/>
          <p:nvPr/>
        </p:nvSpPr>
        <p:spPr>
          <a:xfrm>
            <a:off x="3609825" y="1240463"/>
            <a:ext cx="3601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CC0000"/>
                </a:solidFill>
                <a:latin typeface="Malgun Gothic"/>
                <a:ea typeface="Malgun Gothic"/>
                <a:cs typeface="Malgun Gothic"/>
                <a:sym typeface="Malgun Gothic"/>
              </a:rPr>
              <a:t>관리자 계정일 경우, </a:t>
            </a:r>
            <a:endParaRPr b="1">
              <a:solidFill>
                <a:srgbClr val="CC0000"/>
              </a:solidFill>
              <a:latin typeface="Malgun Gothic"/>
              <a:ea typeface="Malgun Gothic"/>
              <a:cs typeface="Malgun Gothic"/>
              <a:sym typeface="Malgun Gothic"/>
            </a:endParaRPr>
          </a:p>
          <a:p>
            <a:pPr marL="0" lvl="0" indent="0" algn="l" rtl="0">
              <a:spcBef>
                <a:spcPts val="0"/>
              </a:spcBef>
              <a:spcAft>
                <a:spcPts val="0"/>
              </a:spcAft>
              <a:buNone/>
            </a:pPr>
            <a:r>
              <a:rPr lang="en-US" b="1">
                <a:solidFill>
                  <a:srgbClr val="CC0000"/>
                </a:solidFill>
                <a:latin typeface="Malgun Gothic"/>
                <a:ea typeface="Malgun Gothic"/>
                <a:cs typeface="Malgun Gothic"/>
                <a:sym typeface="Malgun Gothic"/>
              </a:rPr>
              <a:t>홈페이지 하단에 관리자 페이지와 </a:t>
            </a:r>
            <a:endParaRPr b="1">
              <a:solidFill>
                <a:srgbClr val="CC0000"/>
              </a:solidFill>
              <a:latin typeface="Malgun Gothic"/>
              <a:ea typeface="Malgun Gothic"/>
              <a:cs typeface="Malgun Gothic"/>
              <a:sym typeface="Malgun Gothic"/>
            </a:endParaRPr>
          </a:p>
          <a:p>
            <a:pPr marL="0" lvl="0" indent="0" algn="l" rtl="0">
              <a:spcBef>
                <a:spcPts val="0"/>
              </a:spcBef>
              <a:spcAft>
                <a:spcPts val="0"/>
              </a:spcAft>
              <a:buNone/>
            </a:pPr>
            <a:r>
              <a:rPr lang="en-US" b="1">
                <a:solidFill>
                  <a:srgbClr val="CC0000"/>
                </a:solidFill>
                <a:latin typeface="Malgun Gothic"/>
                <a:ea typeface="Malgun Gothic"/>
                <a:cs typeface="Malgun Gothic"/>
                <a:sym typeface="Malgun Gothic"/>
              </a:rPr>
              <a:t>컨텐츠 등록 버튼 활성화</a:t>
            </a:r>
            <a:endParaRPr b="1">
              <a:solidFill>
                <a:srgbClr val="CC0000"/>
              </a:solidFill>
              <a:latin typeface="Malgun Gothic"/>
              <a:ea typeface="Malgun Gothic"/>
              <a:cs typeface="Malgun Gothic"/>
              <a:sym typeface="Malgun Gothic"/>
            </a:endParaRPr>
          </a:p>
        </p:txBody>
      </p:sp>
      <p:sp>
        <p:nvSpPr>
          <p:cNvPr id="1599" name="Google Shape;1599;p113"/>
          <p:cNvSpPr txBox="1"/>
          <p:nvPr/>
        </p:nvSpPr>
        <p:spPr>
          <a:xfrm>
            <a:off x="9129075" y="3830275"/>
            <a:ext cx="27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b="1">
              <a:solidFill>
                <a:srgbClr val="CC0000"/>
              </a:solidFill>
              <a:latin typeface="Malgun Gothic"/>
              <a:ea typeface="Malgun Gothic"/>
              <a:cs typeface="Malgun Gothic"/>
              <a:sym typeface="Malgun Gothic"/>
            </a:endParaRPr>
          </a:p>
        </p:txBody>
      </p:sp>
      <p:pic>
        <p:nvPicPr>
          <p:cNvPr id="1600" name="Google Shape;1600;p113"/>
          <p:cNvPicPr preferRelativeResize="0"/>
          <p:nvPr/>
        </p:nvPicPr>
        <p:blipFill>
          <a:blip r:embed="rId4">
            <a:alphaModFix/>
          </a:blip>
          <a:stretch>
            <a:fillRect/>
          </a:stretch>
        </p:blipFill>
        <p:spPr>
          <a:xfrm>
            <a:off x="970063" y="1392150"/>
            <a:ext cx="2276475" cy="447675"/>
          </a:xfrm>
          <a:prstGeom prst="rect">
            <a:avLst/>
          </a:prstGeom>
          <a:noFill/>
          <a:ln w="28575" cap="flat" cmpd="sng">
            <a:solidFill>
              <a:srgbClr val="CC0000"/>
            </a:solidFill>
            <a:prstDash val="solid"/>
            <a:miter lim="8000"/>
            <a:headEnd type="none" w="sm" len="sm"/>
            <a:tailEnd type="none" w="sm" len="sm"/>
          </a:ln>
        </p:spPr>
      </p:pic>
      <p:sp>
        <p:nvSpPr>
          <p:cNvPr id="1601" name="Google Shape;1601;p113"/>
          <p:cNvSpPr/>
          <p:nvPr/>
        </p:nvSpPr>
        <p:spPr>
          <a:xfrm>
            <a:off x="1090450" y="3036825"/>
            <a:ext cx="1055100" cy="4002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13"/>
          <p:cNvSpPr/>
          <p:nvPr/>
        </p:nvSpPr>
        <p:spPr>
          <a:xfrm>
            <a:off x="5687100" y="3614475"/>
            <a:ext cx="599400" cy="2658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3" name="Google Shape;1603;p113"/>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341520" y="1392150"/>
            <a:ext cx="3664571" cy="2367325"/>
          </a:xfrm>
          <a:prstGeom prst="rect">
            <a:avLst/>
          </a:prstGeom>
          <a:noFill/>
          <a:ln w="22225" cap="flat" cmpd="sng">
            <a:solidFill>
              <a:schemeClr val="lt1"/>
            </a:solidFill>
            <a:prstDash val="solid"/>
            <a:miter lim="8000"/>
            <a:headEnd type="none" w="sm" len="sm"/>
            <a:tailEnd type="none" w="sm" len="sm"/>
          </a:ln>
        </p:spPr>
      </p:pic>
      <p:pic>
        <p:nvPicPr>
          <p:cNvPr id="1604" name="Google Shape;1604;p113"/>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291400" y="3958875"/>
            <a:ext cx="3918226" cy="2608375"/>
          </a:xfrm>
          <a:prstGeom prst="rect">
            <a:avLst/>
          </a:prstGeom>
          <a:noFill/>
          <a:ln w="22225" cap="flat" cmpd="sng">
            <a:solidFill>
              <a:schemeClr val="lt1"/>
            </a:solidFill>
            <a:prstDash val="solid"/>
            <a:miter lim="8000"/>
            <a:headEnd type="none" w="sm" len="sm"/>
            <a:tailEnd type="none" w="sm" len="sm"/>
          </a:ln>
        </p:spPr>
      </p:pic>
      <p:sp>
        <p:nvSpPr>
          <p:cNvPr id="1605" name="Google Shape;1605;p113"/>
          <p:cNvSpPr txBox="1"/>
          <p:nvPr/>
        </p:nvSpPr>
        <p:spPr>
          <a:xfrm>
            <a:off x="4061325" y="4049900"/>
            <a:ext cx="207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CC0000"/>
                </a:solidFill>
                <a:latin typeface="Malgun Gothic"/>
                <a:ea typeface="Malgun Gothic"/>
                <a:cs typeface="Malgun Gothic"/>
                <a:sym typeface="Malgun Gothic"/>
              </a:rPr>
              <a:t>사진, 동영상 첨부 가능</a:t>
            </a:r>
            <a:endParaRPr b="1">
              <a:solidFill>
                <a:srgbClr val="CC0000"/>
              </a:solidFill>
              <a:latin typeface="Malgun Gothic"/>
              <a:ea typeface="Malgun Gothic"/>
              <a:cs typeface="Malgun Gothic"/>
              <a:sym typeface="Malgun Gothic"/>
            </a:endParaRPr>
          </a:p>
        </p:txBody>
      </p:sp>
      <p:cxnSp>
        <p:nvCxnSpPr>
          <p:cNvPr id="1606" name="Google Shape;1606;p113"/>
          <p:cNvCxnSpPr/>
          <p:nvPr/>
        </p:nvCxnSpPr>
        <p:spPr>
          <a:xfrm rot="10800000" flipH="1">
            <a:off x="6426875" y="2967625"/>
            <a:ext cx="952500" cy="581700"/>
          </a:xfrm>
          <a:prstGeom prst="straightConnector1">
            <a:avLst/>
          </a:prstGeom>
          <a:noFill/>
          <a:ln w="28575" cap="flat" cmpd="sng">
            <a:solidFill>
              <a:srgbClr val="CC0000"/>
            </a:solidFill>
            <a:prstDash val="solid"/>
            <a:round/>
            <a:headEnd type="none" w="med" len="med"/>
            <a:tailEnd type="triangle" w="med" len="med"/>
          </a:ln>
        </p:spPr>
      </p:cxnSp>
      <p:cxnSp>
        <p:nvCxnSpPr>
          <p:cNvPr id="1607" name="Google Shape;1607;p113"/>
          <p:cNvCxnSpPr/>
          <p:nvPr/>
        </p:nvCxnSpPr>
        <p:spPr>
          <a:xfrm>
            <a:off x="6456950" y="3729800"/>
            <a:ext cx="902400" cy="651600"/>
          </a:xfrm>
          <a:prstGeom prst="straightConnector1">
            <a:avLst/>
          </a:prstGeom>
          <a:noFill/>
          <a:ln w="28575" cap="flat" cmpd="sng">
            <a:solidFill>
              <a:srgbClr val="CC0000"/>
            </a:solidFill>
            <a:prstDash val="solid"/>
            <a:round/>
            <a:headEnd type="none" w="med" len="med"/>
            <a:tailEnd type="triangle" w="med" len="med"/>
          </a:ln>
        </p:spPr>
      </p:cxnSp>
      <p:pic>
        <p:nvPicPr>
          <p:cNvPr id="1608" name="Google Shape;1608;p113"/>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3089200" y="5985546"/>
            <a:ext cx="1651741" cy="581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94"/>
                                        </p:tgtEl>
                                        <p:attrNameLst>
                                          <p:attrName>style.visibility</p:attrName>
                                        </p:attrNameLst>
                                      </p:cBhvr>
                                      <p:to>
                                        <p:strVal val="visible"/>
                                      </p:to>
                                    </p:set>
                                    <p:animEffect transition="in" filter="fade">
                                      <p:cBhvr>
                                        <p:cTn id="7" dur="1000"/>
                                        <p:tgtEl>
                                          <p:spTgt spid="1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612"/>
        <p:cNvGrpSpPr/>
        <p:nvPr/>
      </p:nvGrpSpPr>
      <p:grpSpPr>
        <a:xfrm>
          <a:off x="0" y="0"/>
          <a:ext cx="0" cy="0"/>
          <a:chOff x="0" y="0"/>
          <a:chExt cx="0" cy="0"/>
        </a:xfrm>
      </p:grpSpPr>
      <p:sp>
        <p:nvSpPr>
          <p:cNvPr id="1613" name="Google Shape;1613;p114"/>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614" name="Google Shape;1614;p114"/>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615" name="Google Shape;1615;p114"/>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616" name="Google Shape;1616;p114"/>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컨텐츠 수정</a:t>
            </a:r>
            <a:endParaRPr sz="500" b="1">
              <a:solidFill>
                <a:srgbClr val="FAEFE2"/>
              </a:solidFill>
              <a:latin typeface="Malgun Gothic"/>
              <a:ea typeface="Malgun Gothic"/>
              <a:cs typeface="Malgun Gothic"/>
              <a:sym typeface="Malgun Gothic"/>
            </a:endParaRPr>
          </a:p>
        </p:txBody>
      </p:sp>
      <p:sp>
        <p:nvSpPr>
          <p:cNvPr id="1617" name="Google Shape;1617;p114"/>
          <p:cNvSpPr txBox="1"/>
          <p:nvPr/>
        </p:nvSpPr>
        <p:spPr>
          <a:xfrm>
            <a:off x="9129075" y="3830275"/>
            <a:ext cx="27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b="1">
              <a:solidFill>
                <a:srgbClr val="CC0000"/>
              </a:solidFill>
              <a:latin typeface="Malgun Gothic"/>
              <a:ea typeface="Malgun Gothic"/>
              <a:cs typeface="Malgun Gothic"/>
              <a:sym typeface="Malgun Gothic"/>
            </a:endParaRPr>
          </a:p>
        </p:txBody>
      </p:sp>
      <p:pic>
        <p:nvPicPr>
          <p:cNvPr id="1618" name="Google Shape;1618;p11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25900" y="2612338"/>
            <a:ext cx="5370100" cy="2961866"/>
          </a:xfrm>
          <a:prstGeom prst="rect">
            <a:avLst/>
          </a:prstGeom>
          <a:noFill/>
          <a:ln>
            <a:noFill/>
          </a:ln>
          <a:effectLst>
            <a:outerShdw blurRad="57150" dist="19050" dir="4200000" algn="bl" rotWithShape="0">
              <a:srgbClr val="000000">
                <a:alpha val="76000"/>
              </a:srgbClr>
            </a:outerShdw>
          </a:effectLst>
        </p:spPr>
      </p:pic>
      <p:pic>
        <p:nvPicPr>
          <p:cNvPr id="1619" name="Google Shape;1619;p11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264200" y="2632550"/>
            <a:ext cx="5249961" cy="2961850"/>
          </a:xfrm>
          <a:prstGeom prst="rect">
            <a:avLst/>
          </a:prstGeom>
          <a:noFill/>
          <a:ln>
            <a:noFill/>
          </a:ln>
          <a:effectLst>
            <a:outerShdw blurRad="128588" dist="38100" dir="6060000" rotWithShape="0">
              <a:srgbClr val="000000">
                <a:alpha val="52000"/>
              </a:srgbClr>
            </a:outerShdw>
          </a:effectLst>
        </p:spPr>
      </p:pic>
      <p:sp>
        <p:nvSpPr>
          <p:cNvPr id="1620" name="Google Shape;1620;p114"/>
          <p:cNvSpPr/>
          <p:nvPr/>
        </p:nvSpPr>
        <p:spPr>
          <a:xfrm>
            <a:off x="1275450" y="2775225"/>
            <a:ext cx="559500" cy="3228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14"/>
          <p:cNvSpPr txBox="1"/>
          <p:nvPr/>
        </p:nvSpPr>
        <p:spPr>
          <a:xfrm>
            <a:off x="2055775" y="2559813"/>
            <a:ext cx="360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CC0000"/>
                </a:solidFill>
                <a:latin typeface="Malgun Gothic"/>
                <a:ea typeface="Malgun Gothic"/>
                <a:cs typeface="Malgun Gothic"/>
                <a:sym typeface="Malgun Gothic"/>
              </a:rPr>
              <a:t>관리자 계정으로 로그인 시, </a:t>
            </a:r>
            <a:endParaRPr b="1">
              <a:solidFill>
                <a:srgbClr val="CC0000"/>
              </a:solidFill>
              <a:latin typeface="Malgun Gothic"/>
              <a:ea typeface="Malgun Gothic"/>
              <a:cs typeface="Malgun Gothic"/>
              <a:sym typeface="Malgun Gothic"/>
            </a:endParaRPr>
          </a:p>
          <a:p>
            <a:pPr marL="0" lvl="0" indent="0" algn="l" rtl="0">
              <a:spcBef>
                <a:spcPts val="0"/>
              </a:spcBef>
              <a:spcAft>
                <a:spcPts val="0"/>
              </a:spcAft>
              <a:buNone/>
            </a:pPr>
            <a:r>
              <a:rPr lang="en-US" b="1">
                <a:solidFill>
                  <a:srgbClr val="CC0000"/>
                </a:solidFill>
                <a:latin typeface="Malgun Gothic"/>
                <a:ea typeface="Malgun Gothic"/>
                <a:cs typeface="Malgun Gothic"/>
                <a:sym typeface="Malgun Gothic"/>
              </a:rPr>
              <a:t>수정하기 버튼 활성화</a:t>
            </a:r>
            <a:endParaRPr b="1">
              <a:solidFill>
                <a:srgbClr val="CC0000"/>
              </a:solidFill>
              <a:latin typeface="Malgun Gothic"/>
              <a:ea typeface="Malgun Gothic"/>
              <a:cs typeface="Malgun Gothic"/>
              <a:sym typeface="Malgun Gothic"/>
            </a:endParaRPr>
          </a:p>
        </p:txBody>
      </p:sp>
      <p:cxnSp>
        <p:nvCxnSpPr>
          <p:cNvPr id="1622" name="Google Shape;1622;p114"/>
          <p:cNvCxnSpPr/>
          <p:nvPr/>
        </p:nvCxnSpPr>
        <p:spPr>
          <a:xfrm>
            <a:off x="5885450" y="4201025"/>
            <a:ext cx="611700" cy="0"/>
          </a:xfrm>
          <a:prstGeom prst="straightConnector1">
            <a:avLst/>
          </a:prstGeom>
          <a:noFill/>
          <a:ln w="28575" cap="flat" cmpd="sng">
            <a:solidFill>
              <a:srgbClr val="CC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14"/>
                                        </p:tgtEl>
                                        <p:attrNameLst>
                                          <p:attrName>style.visibility</p:attrName>
                                        </p:attrNameLst>
                                      </p:cBhvr>
                                      <p:to>
                                        <p:strVal val="visible"/>
                                      </p:to>
                                    </p:set>
                                    <p:animEffect transition="in" filter="fade">
                                      <p:cBhvr>
                                        <p:cTn id="7" dur="1000"/>
                                        <p:tgtEl>
                                          <p:spTgt spid="1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626"/>
        <p:cNvGrpSpPr/>
        <p:nvPr/>
      </p:nvGrpSpPr>
      <p:grpSpPr>
        <a:xfrm>
          <a:off x="0" y="0"/>
          <a:ext cx="0" cy="0"/>
          <a:chOff x="0" y="0"/>
          <a:chExt cx="0" cy="0"/>
        </a:xfrm>
      </p:grpSpPr>
      <p:sp>
        <p:nvSpPr>
          <p:cNvPr id="1627" name="Google Shape;1627;p115"/>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628" name="Google Shape;1628;p115"/>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a:effectLst>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pic>
        <p:nvPicPr>
          <p:cNvPr id="1629" name="Google Shape;1629;p11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892225" y="1473775"/>
            <a:ext cx="8824850" cy="4060574"/>
          </a:xfrm>
          <a:prstGeom prst="rect">
            <a:avLst/>
          </a:prstGeom>
          <a:noFill/>
          <a:ln>
            <a:noFill/>
          </a:ln>
          <a:effectLst>
            <a:outerShdw blurRad="57150" dist="19050" dir="5400000" algn="bl" rotWithShape="0">
              <a:srgbClr val="000000">
                <a:alpha val="50000"/>
              </a:srgbClr>
            </a:outerShdw>
          </a:effectLst>
        </p:spPr>
      </p:pic>
      <p:sp>
        <p:nvSpPr>
          <p:cNvPr id="1630" name="Google Shape;1630;p115"/>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631" name="Google Shape;1631;p115"/>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메인페이지_</a:t>
            </a:r>
            <a:r>
              <a:rPr lang="en-US" sz="2000" b="1">
                <a:solidFill>
                  <a:srgbClr val="FAEFE2"/>
                </a:solidFill>
                <a:latin typeface="Malgun Gothic"/>
                <a:ea typeface="Malgun Gothic"/>
                <a:cs typeface="Malgun Gothic"/>
                <a:sym typeface="Malgun Gothic"/>
              </a:rPr>
              <a:t>로그인 후</a:t>
            </a:r>
            <a:endParaRPr sz="500" b="1">
              <a:solidFill>
                <a:srgbClr val="FAEFE2"/>
              </a:solidFill>
              <a:latin typeface="Malgun Gothic"/>
              <a:ea typeface="Malgun Gothic"/>
              <a:cs typeface="Malgun Gothic"/>
              <a:sym typeface="Malgun Gothic"/>
            </a:endParaRPr>
          </a:p>
        </p:txBody>
      </p:sp>
      <p:sp>
        <p:nvSpPr>
          <p:cNvPr id="1632" name="Google Shape;1632;p115"/>
          <p:cNvSpPr/>
          <p:nvPr/>
        </p:nvSpPr>
        <p:spPr>
          <a:xfrm>
            <a:off x="2644525" y="2940700"/>
            <a:ext cx="408900" cy="2772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33" name="Google Shape;1633;p115"/>
          <p:cNvCxnSpPr/>
          <p:nvPr/>
        </p:nvCxnSpPr>
        <p:spPr>
          <a:xfrm>
            <a:off x="2835775" y="3235625"/>
            <a:ext cx="2400" cy="324900"/>
          </a:xfrm>
          <a:prstGeom prst="straightConnector1">
            <a:avLst/>
          </a:prstGeom>
          <a:noFill/>
          <a:ln w="28575" cap="flat" cmpd="sng">
            <a:solidFill>
              <a:srgbClr val="CC0000"/>
            </a:solidFill>
            <a:prstDash val="solid"/>
            <a:round/>
            <a:headEnd type="none" w="med" len="med"/>
            <a:tailEnd type="triangle" w="med" len="med"/>
          </a:ln>
        </p:spPr>
      </p:cxnSp>
      <p:sp>
        <p:nvSpPr>
          <p:cNvPr id="1634" name="Google Shape;1634;p115"/>
          <p:cNvSpPr/>
          <p:nvPr/>
        </p:nvSpPr>
        <p:spPr>
          <a:xfrm>
            <a:off x="7441050" y="2903450"/>
            <a:ext cx="1446300" cy="2772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5" name="Google Shape;1635;p11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364413" y="3707550"/>
            <a:ext cx="2969125" cy="1076725"/>
          </a:xfrm>
          <a:prstGeom prst="rect">
            <a:avLst/>
          </a:prstGeom>
          <a:noFill/>
          <a:ln w="19050" cap="flat" cmpd="sng">
            <a:solidFill>
              <a:srgbClr val="3E342F"/>
            </a:solidFill>
            <a:prstDash val="solid"/>
            <a:round/>
            <a:headEnd type="none" w="sm" len="sm"/>
            <a:tailEnd type="none" w="sm" len="sm"/>
          </a:ln>
          <a:effectLst>
            <a:outerShdw blurRad="57150" dist="19050" dir="5400000" algn="bl" rotWithShape="0">
              <a:srgbClr val="000000">
                <a:alpha val="50000"/>
              </a:srgbClr>
            </a:outerShdw>
          </a:effectLst>
        </p:spPr>
      </p:pic>
      <p:pic>
        <p:nvPicPr>
          <p:cNvPr id="1636" name="Google Shape;1636;p115"/>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364408" y="5062696"/>
            <a:ext cx="2969125" cy="1538837"/>
          </a:xfrm>
          <a:prstGeom prst="rect">
            <a:avLst/>
          </a:prstGeom>
          <a:noFill/>
          <a:ln w="19050" cap="flat" cmpd="sng">
            <a:solidFill>
              <a:srgbClr val="3E342F"/>
            </a:solidFill>
            <a:prstDash val="solid"/>
            <a:round/>
            <a:headEnd type="none" w="sm" len="sm"/>
            <a:tailEnd type="none" w="sm" len="sm"/>
          </a:ln>
          <a:effectLst>
            <a:outerShdw blurRad="57150" dist="19050" dir="5400000" algn="bl" rotWithShape="0">
              <a:srgbClr val="000000">
                <a:alpha val="50000"/>
              </a:srgbClr>
            </a:outerShdw>
          </a:effectLst>
        </p:spPr>
      </p:pic>
      <p:sp>
        <p:nvSpPr>
          <p:cNvPr id="1637" name="Google Shape;1637;p115"/>
          <p:cNvSpPr txBox="1"/>
          <p:nvPr/>
        </p:nvSpPr>
        <p:spPr>
          <a:xfrm>
            <a:off x="8154250" y="2247750"/>
            <a:ext cx="27489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로그인 시 닉네임 출력, 로그아웃 버튼 활성화</a:t>
            </a:r>
            <a:endParaRPr sz="1300" b="1">
              <a:solidFill>
                <a:srgbClr val="CC0000"/>
              </a:solidFill>
              <a:latin typeface="Malgun Gothic"/>
              <a:ea typeface="Malgun Gothic"/>
              <a:cs typeface="Malgun Gothic"/>
              <a:sym typeface="Malgun Gothic"/>
            </a:endParaRPr>
          </a:p>
        </p:txBody>
      </p:sp>
      <p:sp>
        <p:nvSpPr>
          <p:cNvPr id="1638" name="Google Shape;1638;p115"/>
          <p:cNvSpPr txBox="1"/>
          <p:nvPr/>
        </p:nvSpPr>
        <p:spPr>
          <a:xfrm>
            <a:off x="2903875" y="3953413"/>
            <a:ext cx="27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북마크 없을 때</a:t>
            </a:r>
            <a:endParaRPr sz="1300" b="1">
              <a:solidFill>
                <a:srgbClr val="CC0000"/>
              </a:solidFill>
              <a:latin typeface="Malgun Gothic"/>
              <a:ea typeface="Malgun Gothic"/>
              <a:cs typeface="Malgun Gothic"/>
              <a:sym typeface="Malgun Gothic"/>
            </a:endParaRPr>
          </a:p>
        </p:txBody>
      </p:sp>
      <p:sp>
        <p:nvSpPr>
          <p:cNvPr id="1639" name="Google Shape;1639;p115"/>
          <p:cNvSpPr txBox="1"/>
          <p:nvPr/>
        </p:nvSpPr>
        <p:spPr>
          <a:xfrm>
            <a:off x="2903875" y="5273913"/>
            <a:ext cx="27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북마크 있을 때</a:t>
            </a:r>
            <a:endParaRPr sz="1300" b="1">
              <a:solidFill>
                <a:srgbClr val="CC0000"/>
              </a:solidFill>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28"/>
                                        </p:tgtEl>
                                        <p:attrNameLst>
                                          <p:attrName>style.visibility</p:attrName>
                                        </p:attrNameLst>
                                      </p:cBhvr>
                                      <p:to>
                                        <p:strVal val="visible"/>
                                      </p:to>
                                    </p:set>
                                    <p:animEffect transition="in" filter="fade">
                                      <p:cBhvr>
                                        <p:cTn id="7" dur="1000"/>
                                        <p:tgtEl>
                                          <p:spTgt spid="1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643"/>
        <p:cNvGrpSpPr/>
        <p:nvPr/>
      </p:nvGrpSpPr>
      <p:grpSpPr>
        <a:xfrm>
          <a:off x="0" y="0"/>
          <a:ext cx="0" cy="0"/>
          <a:chOff x="0" y="0"/>
          <a:chExt cx="0" cy="0"/>
        </a:xfrm>
      </p:grpSpPr>
      <p:sp>
        <p:nvSpPr>
          <p:cNvPr id="1644" name="Google Shape;1644;p116"/>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645" name="Google Shape;1645;p116"/>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646" name="Google Shape;1646;p116"/>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647" name="Google Shape;1647;p116"/>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컨텐츠 목록</a:t>
            </a:r>
            <a:endParaRPr sz="500" b="1">
              <a:solidFill>
                <a:srgbClr val="FAEFE2"/>
              </a:solidFill>
              <a:latin typeface="Malgun Gothic"/>
              <a:ea typeface="Malgun Gothic"/>
              <a:cs typeface="Malgun Gothic"/>
              <a:sym typeface="Malgun Gothic"/>
            </a:endParaRPr>
          </a:p>
        </p:txBody>
      </p:sp>
      <p:pic>
        <p:nvPicPr>
          <p:cNvPr id="1648" name="Google Shape;1648;p11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61625" y="2010412"/>
            <a:ext cx="5108901" cy="3371450"/>
          </a:xfrm>
          <a:prstGeom prst="rect">
            <a:avLst/>
          </a:prstGeom>
          <a:noFill/>
          <a:ln>
            <a:noFill/>
          </a:ln>
          <a:effectLst>
            <a:outerShdw blurRad="228600" dist="85725" dir="2700000" algn="bl" rotWithShape="0">
              <a:srgbClr val="000000">
                <a:alpha val="64000"/>
              </a:srgbClr>
            </a:outerShdw>
          </a:effectLst>
        </p:spPr>
      </p:pic>
      <p:sp>
        <p:nvSpPr>
          <p:cNvPr id="1649" name="Google Shape;1649;p116"/>
          <p:cNvSpPr/>
          <p:nvPr/>
        </p:nvSpPr>
        <p:spPr>
          <a:xfrm>
            <a:off x="1959925" y="2409183"/>
            <a:ext cx="1032900" cy="9243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16"/>
          <p:cNvSpPr txBox="1"/>
          <p:nvPr/>
        </p:nvSpPr>
        <p:spPr>
          <a:xfrm>
            <a:off x="3777430" y="2410421"/>
            <a:ext cx="2260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카테고리 나눠서 조회 가능</a:t>
            </a:r>
            <a:endParaRPr sz="1300" b="1">
              <a:solidFill>
                <a:srgbClr val="CC0000"/>
              </a:solidFill>
              <a:latin typeface="Malgun Gothic"/>
              <a:ea typeface="Malgun Gothic"/>
              <a:cs typeface="Malgun Gothic"/>
              <a:sym typeface="Malgun Gothic"/>
            </a:endParaRPr>
          </a:p>
        </p:txBody>
      </p:sp>
      <p:cxnSp>
        <p:nvCxnSpPr>
          <p:cNvPr id="1651" name="Google Shape;1651;p116"/>
          <p:cNvCxnSpPr/>
          <p:nvPr/>
        </p:nvCxnSpPr>
        <p:spPr>
          <a:xfrm rot="10800000" flipH="1">
            <a:off x="3006831" y="2595967"/>
            <a:ext cx="756600" cy="13800"/>
          </a:xfrm>
          <a:prstGeom prst="straightConnector1">
            <a:avLst/>
          </a:prstGeom>
          <a:noFill/>
          <a:ln w="28575" cap="flat" cmpd="sng">
            <a:solidFill>
              <a:srgbClr val="CC0000"/>
            </a:solidFill>
            <a:prstDash val="solid"/>
            <a:round/>
            <a:headEnd type="none" w="med" len="med"/>
            <a:tailEnd type="triangle" w="med" len="med"/>
          </a:ln>
        </p:spPr>
      </p:cxnSp>
      <p:sp>
        <p:nvSpPr>
          <p:cNvPr id="1652" name="Google Shape;1652;p116"/>
          <p:cNvSpPr txBox="1"/>
          <p:nvPr/>
        </p:nvSpPr>
        <p:spPr>
          <a:xfrm>
            <a:off x="9129075" y="3830275"/>
            <a:ext cx="27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b="1">
              <a:solidFill>
                <a:srgbClr val="CC0000"/>
              </a:solidFill>
              <a:latin typeface="Malgun Gothic"/>
              <a:ea typeface="Malgun Gothic"/>
              <a:cs typeface="Malgun Gothic"/>
              <a:sym typeface="Malgun Gothic"/>
            </a:endParaRPr>
          </a:p>
        </p:txBody>
      </p:sp>
      <p:cxnSp>
        <p:nvCxnSpPr>
          <p:cNvPr id="1653" name="Google Shape;1653;p116"/>
          <p:cNvCxnSpPr/>
          <p:nvPr/>
        </p:nvCxnSpPr>
        <p:spPr>
          <a:xfrm>
            <a:off x="2968825" y="5223755"/>
            <a:ext cx="167700" cy="639600"/>
          </a:xfrm>
          <a:prstGeom prst="straightConnector1">
            <a:avLst/>
          </a:prstGeom>
          <a:noFill/>
          <a:ln w="28575" cap="flat" cmpd="sng">
            <a:solidFill>
              <a:srgbClr val="CC0000"/>
            </a:solidFill>
            <a:prstDash val="solid"/>
            <a:round/>
            <a:headEnd type="none" w="med" len="med"/>
            <a:tailEnd type="triangle" w="med" len="med"/>
          </a:ln>
        </p:spPr>
      </p:cxnSp>
      <p:pic>
        <p:nvPicPr>
          <p:cNvPr id="1654" name="Google Shape;1654;p11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558175" y="2031325"/>
            <a:ext cx="4706676" cy="3329625"/>
          </a:xfrm>
          <a:prstGeom prst="rect">
            <a:avLst/>
          </a:prstGeom>
          <a:noFill/>
          <a:ln w="22225" cap="flat" cmpd="sng">
            <a:solidFill>
              <a:schemeClr val="lt1"/>
            </a:solidFill>
            <a:prstDash val="solid"/>
            <a:miter lim="8000"/>
            <a:headEnd type="none" w="sm" len="sm"/>
            <a:tailEnd type="none" w="sm" len="sm"/>
          </a:ln>
          <a:effectLst>
            <a:outerShdw blurRad="128588" dist="66675" dir="1980000" rotWithShape="0">
              <a:srgbClr val="000000">
                <a:alpha val="57000"/>
              </a:srgbClr>
            </a:outerShdw>
          </a:effectLst>
        </p:spPr>
      </p:pic>
      <p:sp>
        <p:nvSpPr>
          <p:cNvPr id="1655" name="Google Shape;1655;p116"/>
          <p:cNvSpPr txBox="1"/>
          <p:nvPr/>
        </p:nvSpPr>
        <p:spPr>
          <a:xfrm>
            <a:off x="2592750" y="6011975"/>
            <a:ext cx="3708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썸네일 이미지 클릭 시 상세페이지 이동</a:t>
            </a:r>
            <a:endParaRPr sz="1300" b="1">
              <a:solidFill>
                <a:srgbClr val="CC0000"/>
              </a:solidFill>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45"/>
                                        </p:tgtEl>
                                        <p:attrNameLst>
                                          <p:attrName>style.visibility</p:attrName>
                                        </p:attrNameLst>
                                      </p:cBhvr>
                                      <p:to>
                                        <p:strVal val="visible"/>
                                      </p:to>
                                    </p:set>
                                    <p:animEffect transition="in" filter="fade">
                                      <p:cBhvr>
                                        <p:cTn id="7" dur="1000"/>
                                        <p:tgtEl>
                                          <p:spTgt spid="1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659"/>
        <p:cNvGrpSpPr/>
        <p:nvPr/>
      </p:nvGrpSpPr>
      <p:grpSpPr>
        <a:xfrm>
          <a:off x="0" y="0"/>
          <a:ext cx="0" cy="0"/>
          <a:chOff x="0" y="0"/>
          <a:chExt cx="0" cy="0"/>
        </a:xfrm>
      </p:grpSpPr>
      <p:sp>
        <p:nvSpPr>
          <p:cNvPr id="1660" name="Google Shape;1660;p117"/>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661" name="Google Shape;1661;p117"/>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662" name="Google Shape;1662;p117"/>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663" name="Google Shape;1663;p117"/>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컨텐츠 상세페이지</a:t>
            </a:r>
            <a:endParaRPr sz="500" b="1">
              <a:solidFill>
                <a:srgbClr val="FAEFE2"/>
              </a:solidFill>
              <a:latin typeface="Malgun Gothic"/>
              <a:ea typeface="Malgun Gothic"/>
              <a:cs typeface="Malgun Gothic"/>
              <a:sym typeface="Malgun Gothic"/>
            </a:endParaRPr>
          </a:p>
        </p:txBody>
      </p:sp>
      <p:cxnSp>
        <p:nvCxnSpPr>
          <p:cNvPr id="1664" name="Google Shape;1664;p117"/>
          <p:cNvCxnSpPr/>
          <p:nvPr/>
        </p:nvCxnSpPr>
        <p:spPr>
          <a:xfrm rot="10800000" flipH="1">
            <a:off x="3230206" y="6389142"/>
            <a:ext cx="756600" cy="13800"/>
          </a:xfrm>
          <a:prstGeom prst="straightConnector1">
            <a:avLst/>
          </a:prstGeom>
          <a:noFill/>
          <a:ln w="28575" cap="flat" cmpd="sng">
            <a:solidFill>
              <a:srgbClr val="CC0000"/>
            </a:solidFill>
            <a:prstDash val="solid"/>
            <a:round/>
            <a:headEnd type="none" w="med" len="med"/>
            <a:tailEnd type="triangle" w="med" len="med"/>
          </a:ln>
        </p:spPr>
      </p:cxnSp>
      <p:pic>
        <p:nvPicPr>
          <p:cNvPr id="1665" name="Google Shape;1665;p11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95200" y="2325100"/>
            <a:ext cx="4598825" cy="3536326"/>
          </a:xfrm>
          <a:prstGeom prst="rect">
            <a:avLst/>
          </a:prstGeom>
          <a:noFill/>
          <a:ln>
            <a:noFill/>
          </a:ln>
        </p:spPr>
      </p:pic>
      <p:sp>
        <p:nvSpPr>
          <p:cNvPr id="1666" name="Google Shape;1666;p117"/>
          <p:cNvSpPr/>
          <p:nvPr/>
        </p:nvSpPr>
        <p:spPr>
          <a:xfrm>
            <a:off x="4519900" y="2996801"/>
            <a:ext cx="1032900" cy="28644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67" name="Google Shape;1667;p11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027788" y="1360250"/>
            <a:ext cx="2533650" cy="1462375"/>
          </a:xfrm>
          <a:prstGeom prst="rect">
            <a:avLst/>
          </a:prstGeom>
          <a:noFill/>
          <a:ln w="9525" cap="flat" cmpd="sng">
            <a:solidFill>
              <a:srgbClr val="3E342F"/>
            </a:solidFill>
            <a:prstDash val="solid"/>
            <a:round/>
            <a:headEnd type="none" w="sm" len="sm"/>
            <a:tailEnd type="none" w="sm" len="sm"/>
          </a:ln>
          <a:effectLst>
            <a:outerShdw blurRad="57150" dist="19050" dir="5400000" algn="bl" rotWithShape="0">
              <a:srgbClr val="000000">
                <a:alpha val="50000"/>
              </a:srgbClr>
            </a:outerShdw>
          </a:effectLst>
        </p:spPr>
      </p:pic>
      <p:sp>
        <p:nvSpPr>
          <p:cNvPr id="1668" name="Google Shape;1668;p117"/>
          <p:cNvSpPr/>
          <p:nvPr/>
        </p:nvSpPr>
        <p:spPr>
          <a:xfrm>
            <a:off x="940250" y="2325104"/>
            <a:ext cx="447300" cy="4002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9" name="Google Shape;1669;p117"/>
          <p:cNvCxnSpPr>
            <a:endCxn id="1667" idx="1"/>
          </p:cNvCxnSpPr>
          <p:nvPr/>
        </p:nvCxnSpPr>
        <p:spPr>
          <a:xfrm rot="10800000" flipH="1">
            <a:off x="1335688" y="2091437"/>
            <a:ext cx="692100" cy="247500"/>
          </a:xfrm>
          <a:prstGeom prst="straightConnector1">
            <a:avLst/>
          </a:prstGeom>
          <a:noFill/>
          <a:ln w="28575" cap="flat" cmpd="sng">
            <a:solidFill>
              <a:srgbClr val="CC0000"/>
            </a:solidFill>
            <a:prstDash val="solid"/>
            <a:round/>
            <a:headEnd type="none" w="med" len="med"/>
            <a:tailEnd type="triangle" w="med" len="med"/>
          </a:ln>
        </p:spPr>
      </p:cxnSp>
      <p:sp>
        <p:nvSpPr>
          <p:cNvPr id="1670" name="Google Shape;1670;p117"/>
          <p:cNvSpPr txBox="1"/>
          <p:nvPr/>
        </p:nvSpPr>
        <p:spPr>
          <a:xfrm>
            <a:off x="2778105" y="1504971"/>
            <a:ext cx="2260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북마크 등록, 취소</a:t>
            </a:r>
            <a:endParaRPr sz="1300" b="1">
              <a:solidFill>
                <a:srgbClr val="CC0000"/>
              </a:solidFill>
              <a:latin typeface="Malgun Gothic"/>
              <a:ea typeface="Malgun Gothic"/>
              <a:cs typeface="Malgun Gothic"/>
              <a:sym typeface="Malgun Gothic"/>
            </a:endParaRPr>
          </a:p>
        </p:txBody>
      </p:sp>
      <p:cxnSp>
        <p:nvCxnSpPr>
          <p:cNvPr id="1671" name="Google Shape;1671;p117"/>
          <p:cNvCxnSpPr>
            <a:stCxn id="1666" idx="2"/>
          </p:cNvCxnSpPr>
          <p:nvPr/>
        </p:nvCxnSpPr>
        <p:spPr>
          <a:xfrm>
            <a:off x="5036350" y="5861201"/>
            <a:ext cx="8700" cy="383700"/>
          </a:xfrm>
          <a:prstGeom prst="straightConnector1">
            <a:avLst/>
          </a:prstGeom>
          <a:noFill/>
          <a:ln w="28575" cap="flat" cmpd="sng">
            <a:solidFill>
              <a:srgbClr val="CC0000"/>
            </a:solidFill>
            <a:prstDash val="solid"/>
            <a:round/>
            <a:headEnd type="none" w="med" len="med"/>
            <a:tailEnd type="triangle" w="med" len="med"/>
          </a:ln>
        </p:spPr>
      </p:cxnSp>
      <p:sp>
        <p:nvSpPr>
          <p:cNvPr id="1672" name="Google Shape;1672;p117"/>
          <p:cNvSpPr txBox="1"/>
          <p:nvPr/>
        </p:nvSpPr>
        <p:spPr>
          <a:xfrm>
            <a:off x="4252680" y="6203596"/>
            <a:ext cx="2260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랜덤하게 광고 출력</a:t>
            </a:r>
            <a:endParaRPr sz="1300" b="1">
              <a:solidFill>
                <a:srgbClr val="CC0000"/>
              </a:solidFill>
              <a:latin typeface="Malgun Gothic"/>
              <a:ea typeface="Malgun Gothic"/>
              <a:cs typeface="Malgun Gothic"/>
              <a:sym typeface="Malgun Gothic"/>
            </a:endParaRPr>
          </a:p>
        </p:txBody>
      </p:sp>
      <p:pic>
        <p:nvPicPr>
          <p:cNvPr id="1673" name="Google Shape;1673;p117"/>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277938" y="1966083"/>
            <a:ext cx="2260200" cy="3922297"/>
          </a:xfrm>
          <a:prstGeom prst="rect">
            <a:avLst/>
          </a:prstGeom>
          <a:noFill/>
          <a:ln w="19050" cap="flat" cmpd="sng">
            <a:solidFill>
              <a:srgbClr val="3E342F"/>
            </a:solidFill>
            <a:prstDash val="solid"/>
            <a:miter lim="8000"/>
            <a:headEnd type="none" w="sm" len="sm"/>
            <a:tailEnd type="none" w="sm" len="sm"/>
          </a:ln>
          <a:effectLst>
            <a:outerShdw blurRad="71438" dist="47625" dir="1200000" rotWithShape="0">
              <a:srgbClr val="000000">
                <a:alpha val="38000"/>
              </a:srgbClr>
            </a:outerShdw>
          </a:effectLst>
        </p:spPr>
      </p:pic>
      <p:pic>
        <p:nvPicPr>
          <p:cNvPr id="1674" name="Google Shape;1674;p117"/>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8224772" y="1382925"/>
            <a:ext cx="3054528" cy="1530875"/>
          </a:xfrm>
          <a:prstGeom prst="rect">
            <a:avLst/>
          </a:prstGeom>
          <a:noFill/>
          <a:ln>
            <a:noFill/>
          </a:ln>
          <a:effectLst>
            <a:outerShdw blurRad="57150" dist="19050" dir="1320000" algn="bl" rotWithShape="0">
              <a:srgbClr val="000000">
                <a:alpha val="50000"/>
              </a:srgbClr>
            </a:outerShdw>
          </a:effectLst>
        </p:spPr>
      </p:pic>
      <p:sp>
        <p:nvSpPr>
          <p:cNvPr id="1675" name="Google Shape;1675;p117"/>
          <p:cNvSpPr/>
          <p:nvPr/>
        </p:nvSpPr>
        <p:spPr>
          <a:xfrm>
            <a:off x="9425250" y="2096598"/>
            <a:ext cx="1401900" cy="3078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17"/>
          <p:cNvSpPr/>
          <p:nvPr/>
        </p:nvSpPr>
        <p:spPr>
          <a:xfrm>
            <a:off x="8433625" y="1532834"/>
            <a:ext cx="756600" cy="3078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17"/>
          <p:cNvSpPr txBox="1"/>
          <p:nvPr/>
        </p:nvSpPr>
        <p:spPr>
          <a:xfrm>
            <a:off x="9252580" y="1472621"/>
            <a:ext cx="22602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300" b="1">
                <a:solidFill>
                  <a:srgbClr val="CC0000"/>
                </a:solidFill>
                <a:latin typeface="Malgun Gothic"/>
                <a:ea typeface="Malgun Gothic"/>
                <a:cs typeface="Malgun Gothic"/>
                <a:sym typeface="Malgun Gothic"/>
              </a:rPr>
              <a:t>내가 쓴 댓글에만 수정/삭제 활성화</a:t>
            </a:r>
            <a:endParaRPr sz="1300" b="1">
              <a:solidFill>
                <a:srgbClr val="CC0000"/>
              </a:solidFill>
              <a:latin typeface="Malgun Gothic"/>
              <a:ea typeface="Malgun Gothic"/>
              <a:cs typeface="Malgun Gothic"/>
              <a:sym typeface="Malgun Gothic"/>
            </a:endParaRPr>
          </a:p>
        </p:txBody>
      </p:sp>
      <p:cxnSp>
        <p:nvCxnSpPr>
          <p:cNvPr id="1678" name="Google Shape;1678;p117"/>
          <p:cNvCxnSpPr/>
          <p:nvPr/>
        </p:nvCxnSpPr>
        <p:spPr>
          <a:xfrm>
            <a:off x="6099375" y="1504950"/>
            <a:ext cx="0" cy="5460600"/>
          </a:xfrm>
          <a:prstGeom prst="straightConnector1">
            <a:avLst/>
          </a:prstGeom>
          <a:noFill/>
          <a:ln w="19050" cap="flat" cmpd="sng">
            <a:solidFill>
              <a:srgbClr val="46382C"/>
            </a:solidFill>
            <a:prstDash val="dot"/>
            <a:round/>
            <a:headEnd type="none" w="med" len="med"/>
            <a:tailEnd type="none" w="med" len="med"/>
          </a:ln>
        </p:spPr>
      </p:cxnSp>
      <p:pic>
        <p:nvPicPr>
          <p:cNvPr id="1679" name="Google Shape;1679;p117"/>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8224771" y="3087000"/>
            <a:ext cx="2522789" cy="1621312"/>
          </a:xfrm>
          <a:prstGeom prst="rect">
            <a:avLst/>
          </a:prstGeom>
          <a:noFill/>
          <a:ln>
            <a:noFill/>
          </a:ln>
          <a:effectLst>
            <a:outerShdw blurRad="57150" dist="19050" dir="5400000" algn="bl" rotWithShape="0">
              <a:srgbClr val="000000">
                <a:alpha val="50000"/>
              </a:srgbClr>
            </a:outerShdw>
          </a:effectLst>
        </p:spPr>
      </p:pic>
      <p:sp>
        <p:nvSpPr>
          <p:cNvPr id="1680" name="Google Shape;1680;p117"/>
          <p:cNvSpPr txBox="1"/>
          <p:nvPr/>
        </p:nvSpPr>
        <p:spPr>
          <a:xfrm>
            <a:off x="9190230" y="3760396"/>
            <a:ext cx="22602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300" b="1">
                <a:solidFill>
                  <a:srgbClr val="CC0000"/>
                </a:solidFill>
                <a:latin typeface="Malgun Gothic"/>
                <a:ea typeface="Malgun Gothic"/>
                <a:cs typeface="Malgun Gothic"/>
                <a:sym typeface="Malgun Gothic"/>
              </a:rPr>
              <a:t>수정 클릭 시 textarea, </a:t>
            </a:r>
            <a:endParaRPr sz="1300" b="1">
              <a:solidFill>
                <a:srgbClr val="CC0000"/>
              </a:solidFill>
              <a:latin typeface="Malgun Gothic"/>
              <a:ea typeface="Malgun Gothic"/>
              <a:cs typeface="Malgun Gothic"/>
              <a:sym typeface="Malgun Gothic"/>
            </a:endParaRPr>
          </a:p>
          <a:p>
            <a:pPr marL="0" lvl="0" indent="0" algn="ctr" rtl="0">
              <a:spcBef>
                <a:spcPts val="0"/>
              </a:spcBef>
              <a:spcAft>
                <a:spcPts val="0"/>
              </a:spcAft>
              <a:buNone/>
            </a:pPr>
            <a:r>
              <a:rPr lang="en-US" sz="1300" b="1">
                <a:solidFill>
                  <a:srgbClr val="CC0000"/>
                </a:solidFill>
                <a:latin typeface="Malgun Gothic"/>
                <a:ea typeface="Malgun Gothic"/>
                <a:cs typeface="Malgun Gothic"/>
                <a:sym typeface="Malgun Gothic"/>
              </a:rPr>
              <a:t>등록 버튼 활성화</a:t>
            </a:r>
            <a:endParaRPr sz="1300" b="1">
              <a:solidFill>
                <a:srgbClr val="CC0000"/>
              </a:solidFill>
              <a:latin typeface="Malgun Gothic"/>
              <a:ea typeface="Malgun Gothic"/>
              <a:cs typeface="Malgun Gothic"/>
              <a:sym typeface="Malgun Gothic"/>
            </a:endParaRPr>
          </a:p>
        </p:txBody>
      </p:sp>
      <p:pic>
        <p:nvPicPr>
          <p:cNvPr id="1681" name="Google Shape;1681;p117"/>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6645950" y="5472050"/>
            <a:ext cx="2050275" cy="915301"/>
          </a:xfrm>
          <a:prstGeom prst="rect">
            <a:avLst/>
          </a:prstGeom>
          <a:noFill/>
          <a:ln>
            <a:noFill/>
          </a:ln>
          <a:effectLst>
            <a:outerShdw blurRad="57150" dist="19050" dir="5400000" algn="bl" rotWithShape="0">
              <a:srgbClr val="000000">
                <a:alpha val="50000"/>
              </a:srgbClr>
            </a:outerShdw>
          </a:effectLst>
        </p:spPr>
      </p:pic>
      <p:pic>
        <p:nvPicPr>
          <p:cNvPr id="1682" name="Google Shape;1682;p117"/>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8224775" y="5236288"/>
            <a:ext cx="2885549" cy="585000"/>
          </a:xfrm>
          <a:prstGeom prst="rect">
            <a:avLst/>
          </a:prstGeom>
          <a:noFill/>
          <a:ln w="9525" cap="flat" cmpd="sng">
            <a:solidFill>
              <a:srgbClr val="46382C"/>
            </a:solidFill>
            <a:prstDash val="solid"/>
            <a:round/>
            <a:headEnd type="none" w="sm" len="sm"/>
            <a:tailEnd type="none" w="sm" len="sm"/>
          </a:ln>
        </p:spPr>
      </p:pic>
      <p:sp>
        <p:nvSpPr>
          <p:cNvPr id="1683" name="Google Shape;1683;p117"/>
          <p:cNvSpPr txBox="1"/>
          <p:nvPr/>
        </p:nvSpPr>
        <p:spPr>
          <a:xfrm>
            <a:off x="8592955" y="5954671"/>
            <a:ext cx="22602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300" b="1">
                <a:solidFill>
                  <a:srgbClr val="CC0000"/>
                </a:solidFill>
                <a:latin typeface="Malgun Gothic"/>
                <a:ea typeface="Malgun Gothic"/>
                <a:cs typeface="Malgun Gothic"/>
                <a:sym typeface="Malgun Gothic"/>
              </a:rPr>
              <a:t>삭제 버튼 클릭 시,</a:t>
            </a:r>
            <a:endParaRPr sz="1300" b="1">
              <a:solidFill>
                <a:srgbClr val="CC0000"/>
              </a:solidFill>
              <a:latin typeface="Malgun Gothic"/>
              <a:ea typeface="Malgun Gothic"/>
              <a:cs typeface="Malgun Gothic"/>
              <a:sym typeface="Malgun Gothic"/>
            </a:endParaRPr>
          </a:p>
          <a:p>
            <a:pPr marL="0" lvl="0" indent="0" algn="ctr" rtl="0">
              <a:spcBef>
                <a:spcPts val="0"/>
              </a:spcBef>
              <a:spcAft>
                <a:spcPts val="0"/>
              </a:spcAft>
              <a:buNone/>
            </a:pPr>
            <a:r>
              <a:rPr lang="en-US" sz="1300" b="1">
                <a:solidFill>
                  <a:srgbClr val="CC0000"/>
                </a:solidFill>
                <a:latin typeface="Malgun Gothic"/>
                <a:ea typeface="Malgun Gothic"/>
                <a:cs typeface="Malgun Gothic"/>
                <a:sym typeface="Malgun Gothic"/>
              </a:rPr>
              <a:t>알림창 활성화</a:t>
            </a:r>
            <a:endParaRPr sz="1300" b="1">
              <a:solidFill>
                <a:srgbClr val="CC0000"/>
              </a:solidFill>
              <a:latin typeface="Malgun Gothic"/>
              <a:ea typeface="Malgun Gothic"/>
              <a:cs typeface="Malgun Gothic"/>
              <a:sym typeface="Malgun Gothic"/>
            </a:endParaRPr>
          </a:p>
        </p:txBody>
      </p:sp>
      <p:sp>
        <p:nvSpPr>
          <p:cNvPr id="1684" name="Google Shape;1684;p117"/>
          <p:cNvSpPr/>
          <p:nvPr/>
        </p:nvSpPr>
        <p:spPr>
          <a:xfrm>
            <a:off x="8224775" y="4306916"/>
            <a:ext cx="924900" cy="2475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17"/>
          <p:cNvSpPr txBox="1"/>
          <p:nvPr/>
        </p:nvSpPr>
        <p:spPr>
          <a:xfrm>
            <a:off x="843050" y="1195013"/>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상단</a:t>
            </a:r>
            <a:endParaRPr sz="2500" b="1">
              <a:solidFill>
                <a:srgbClr val="46382C"/>
              </a:solidFill>
              <a:highlight>
                <a:srgbClr val="FAEFE2"/>
              </a:highlight>
              <a:latin typeface="Malgun Gothic"/>
              <a:ea typeface="Malgun Gothic"/>
              <a:cs typeface="Malgun Gothic"/>
              <a:sym typeface="Malgun Gothic"/>
            </a:endParaRPr>
          </a:p>
        </p:txBody>
      </p:sp>
      <p:sp>
        <p:nvSpPr>
          <p:cNvPr id="1686" name="Google Shape;1686;p117"/>
          <p:cNvSpPr txBox="1"/>
          <p:nvPr/>
        </p:nvSpPr>
        <p:spPr>
          <a:xfrm>
            <a:off x="6230725" y="1271288"/>
            <a:ext cx="92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46382C"/>
                </a:solidFill>
                <a:highlight>
                  <a:srgbClr val="FAEFE2"/>
                </a:highlight>
                <a:latin typeface="Malgun Gothic"/>
                <a:ea typeface="Malgun Gothic"/>
                <a:cs typeface="Malgun Gothic"/>
                <a:sym typeface="Malgun Gothic"/>
              </a:rPr>
              <a:t>하단</a:t>
            </a:r>
            <a:endParaRPr sz="2500" b="1">
              <a:solidFill>
                <a:srgbClr val="46382C"/>
              </a:solidFill>
              <a:highlight>
                <a:srgbClr val="FAEFE2"/>
              </a:highlight>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61"/>
                                        </p:tgtEl>
                                        <p:attrNameLst>
                                          <p:attrName>style.visibility</p:attrName>
                                        </p:attrNameLst>
                                      </p:cBhvr>
                                      <p:to>
                                        <p:strVal val="visible"/>
                                      </p:to>
                                    </p:set>
                                    <p:animEffect transition="in" filter="fade">
                                      <p:cBhvr>
                                        <p:cTn id="7" dur="1000"/>
                                        <p:tgtEl>
                                          <p:spTgt spid="1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690"/>
        <p:cNvGrpSpPr/>
        <p:nvPr/>
      </p:nvGrpSpPr>
      <p:grpSpPr>
        <a:xfrm>
          <a:off x="0" y="0"/>
          <a:ext cx="0" cy="0"/>
          <a:chOff x="0" y="0"/>
          <a:chExt cx="0" cy="0"/>
        </a:xfrm>
      </p:grpSpPr>
      <p:sp>
        <p:nvSpPr>
          <p:cNvPr id="1691" name="Google Shape;1691;p118"/>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692" name="Google Shape;1692;p118"/>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693" name="Google Shape;1693;p118"/>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694" name="Google Shape;1694;p118"/>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SNS 로그인</a:t>
            </a:r>
            <a:endParaRPr sz="500" b="1">
              <a:solidFill>
                <a:srgbClr val="FAEFE2"/>
              </a:solidFill>
              <a:latin typeface="Malgun Gothic"/>
              <a:ea typeface="Malgun Gothic"/>
              <a:cs typeface="Malgun Gothic"/>
              <a:sym typeface="Malgun Gothic"/>
            </a:endParaRPr>
          </a:p>
        </p:txBody>
      </p:sp>
      <p:pic>
        <p:nvPicPr>
          <p:cNvPr id="1695" name="Google Shape;1695;p11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37263" y="2012874"/>
            <a:ext cx="3400575" cy="4635676"/>
          </a:xfrm>
          <a:prstGeom prst="rect">
            <a:avLst/>
          </a:prstGeom>
          <a:noFill/>
          <a:ln>
            <a:noFill/>
          </a:ln>
        </p:spPr>
      </p:pic>
      <p:cxnSp>
        <p:nvCxnSpPr>
          <p:cNvPr id="1696" name="Google Shape;1696;p118"/>
          <p:cNvCxnSpPr/>
          <p:nvPr/>
        </p:nvCxnSpPr>
        <p:spPr>
          <a:xfrm rot="10800000" flipH="1">
            <a:off x="3862350" y="2959600"/>
            <a:ext cx="576900" cy="18600"/>
          </a:xfrm>
          <a:prstGeom prst="straightConnector1">
            <a:avLst/>
          </a:prstGeom>
          <a:noFill/>
          <a:ln w="28575" cap="flat" cmpd="sng">
            <a:solidFill>
              <a:srgbClr val="CC0000"/>
            </a:solidFill>
            <a:prstDash val="solid"/>
            <a:round/>
            <a:headEnd type="none" w="med" len="med"/>
            <a:tailEnd type="triangle" w="med" len="med"/>
          </a:ln>
        </p:spPr>
      </p:cxnSp>
      <p:sp>
        <p:nvSpPr>
          <p:cNvPr id="1697" name="Google Shape;1697;p118"/>
          <p:cNvSpPr txBox="1"/>
          <p:nvPr/>
        </p:nvSpPr>
        <p:spPr>
          <a:xfrm>
            <a:off x="1872818" y="6009871"/>
            <a:ext cx="2260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SNS 로그인</a:t>
            </a:r>
            <a:endParaRPr sz="1300" b="1">
              <a:solidFill>
                <a:srgbClr val="CC0000"/>
              </a:solidFill>
              <a:latin typeface="Malgun Gothic"/>
              <a:ea typeface="Malgun Gothic"/>
              <a:cs typeface="Malgun Gothic"/>
              <a:sym typeface="Malgun Gothic"/>
            </a:endParaRPr>
          </a:p>
        </p:txBody>
      </p:sp>
      <p:pic>
        <p:nvPicPr>
          <p:cNvPr id="1698" name="Google Shape;1698;p11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475838" y="1301625"/>
            <a:ext cx="2905575" cy="2104200"/>
          </a:xfrm>
          <a:prstGeom prst="rect">
            <a:avLst/>
          </a:prstGeom>
          <a:noFill/>
          <a:ln>
            <a:noFill/>
          </a:ln>
        </p:spPr>
      </p:pic>
      <p:sp>
        <p:nvSpPr>
          <p:cNvPr id="1699" name="Google Shape;1699;p118"/>
          <p:cNvSpPr/>
          <p:nvPr/>
        </p:nvSpPr>
        <p:spPr>
          <a:xfrm>
            <a:off x="4472146" y="3561531"/>
            <a:ext cx="3065400" cy="2910600"/>
          </a:xfrm>
          <a:prstGeom prst="rect">
            <a:avLst/>
          </a:prstGeom>
          <a:noFill/>
          <a:ln w="9525" cap="flat" cmpd="sng">
            <a:solidFill>
              <a:srgbClr val="3E34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00" name="Google Shape;1700;p11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653454" y="3622648"/>
            <a:ext cx="2775195" cy="2309598"/>
          </a:xfrm>
          <a:prstGeom prst="rect">
            <a:avLst/>
          </a:prstGeom>
          <a:noFill/>
          <a:ln>
            <a:noFill/>
          </a:ln>
        </p:spPr>
      </p:pic>
      <p:pic>
        <p:nvPicPr>
          <p:cNvPr id="1701" name="Google Shape;1701;p118"/>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4653453" y="5932244"/>
            <a:ext cx="2775195" cy="462532"/>
          </a:xfrm>
          <a:prstGeom prst="rect">
            <a:avLst/>
          </a:prstGeom>
          <a:noFill/>
          <a:ln w="22225" cap="flat" cmpd="sng">
            <a:solidFill>
              <a:schemeClr val="lt1"/>
            </a:solidFill>
            <a:prstDash val="solid"/>
            <a:miter lim="8000"/>
            <a:headEnd type="none" w="sm" len="sm"/>
            <a:tailEnd type="none" w="sm" len="sm"/>
          </a:ln>
        </p:spPr>
      </p:pic>
      <p:pic>
        <p:nvPicPr>
          <p:cNvPr id="1702" name="Google Shape;1702;p118"/>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8786653" y="1922775"/>
            <a:ext cx="2714500" cy="3590550"/>
          </a:xfrm>
          <a:prstGeom prst="rect">
            <a:avLst/>
          </a:prstGeom>
          <a:noFill/>
          <a:ln>
            <a:noFill/>
          </a:ln>
          <a:effectLst>
            <a:outerShdw blurRad="57150" dist="66675" dir="2760000" algn="bl" rotWithShape="0">
              <a:srgbClr val="000000">
                <a:alpha val="68000"/>
              </a:srgbClr>
            </a:outerShdw>
          </a:effectLst>
        </p:spPr>
      </p:pic>
      <p:sp>
        <p:nvSpPr>
          <p:cNvPr id="1703" name="Google Shape;1703;p118"/>
          <p:cNvSpPr/>
          <p:nvPr/>
        </p:nvSpPr>
        <p:spPr>
          <a:xfrm>
            <a:off x="9825450" y="3564312"/>
            <a:ext cx="1091400" cy="3075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4" name="Google Shape;1704;p118"/>
          <p:cNvCxnSpPr/>
          <p:nvPr/>
        </p:nvCxnSpPr>
        <p:spPr>
          <a:xfrm rot="10800000" flipH="1">
            <a:off x="3862350" y="4700000"/>
            <a:ext cx="576900" cy="18600"/>
          </a:xfrm>
          <a:prstGeom prst="straightConnector1">
            <a:avLst/>
          </a:prstGeom>
          <a:noFill/>
          <a:ln w="28575" cap="flat" cmpd="sng">
            <a:solidFill>
              <a:srgbClr val="CC0000"/>
            </a:solidFill>
            <a:prstDash val="solid"/>
            <a:round/>
            <a:headEnd type="none" w="med" len="med"/>
            <a:tailEnd type="triangle" w="med" len="med"/>
          </a:ln>
        </p:spPr>
      </p:cxnSp>
      <p:cxnSp>
        <p:nvCxnSpPr>
          <p:cNvPr id="1705" name="Google Shape;1705;p118"/>
          <p:cNvCxnSpPr/>
          <p:nvPr/>
        </p:nvCxnSpPr>
        <p:spPr>
          <a:xfrm>
            <a:off x="7619425" y="2726900"/>
            <a:ext cx="989400" cy="623700"/>
          </a:xfrm>
          <a:prstGeom prst="straightConnector1">
            <a:avLst/>
          </a:prstGeom>
          <a:noFill/>
          <a:ln w="28575" cap="flat" cmpd="sng">
            <a:solidFill>
              <a:srgbClr val="CC0000"/>
            </a:solidFill>
            <a:prstDash val="solid"/>
            <a:round/>
            <a:headEnd type="none" w="med" len="med"/>
            <a:tailEnd type="triangle" w="med" len="med"/>
          </a:ln>
        </p:spPr>
      </p:cxnSp>
      <p:cxnSp>
        <p:nvCxnSpPr>
          <p:cNvPr id="1706" name="Google Shape;1706;p118"/>
          <p:cNvCxnSpPr/>
          <p:nvPr/>
        </p:nvCxnSpPr>
        <p:spPr>
          <a:xfrm rot="10800000" flipH="1">
            <a:off x="7706100" y="4495125"/>
            <a:ext cx="912000" cy="688800"/>
          </a:xfrm>
          <a:prstGeom prst="straightConnector1">
            <a:avLst/>
          </a:prstGeom>
          <a:noFill/>
          <a:ln w="28575" cap="flat" cmpd="sng">
            <a:solidFill>
              <a:srgbClr val="CC0000"/>
            </a:solidFill>
            <a:prstDash val="solid"/>
            <a:round/>
            <a:headEnd type="none" w="med" len="med"/>
            <a:tailEnd type="triangle" w="med" len="med"/>
          </a:ln>
        </p:spPr>
      </p:cxnSp>
      <p:sp>
        <p:nvSpPr>
          <p:cNvPr id="1707" name="Google Shape;1707;p118"/>
          <p:cNvSpPr txBox="1"/>
          <p:nvPr/>
        </p:nvSpPr>
        <p:spPr>
          <a:xfrm>
            <a:off x="8813701" y="5743025"/>
            <a:ext cx="26604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300" b="1">
                <a:solidFill>
                  <a:srgbClr val="CC0000"/>
                </a:solidFill>
                <a:latin typeface="Malgun Gothic"/>
                <a:ea typeface="Malgun Gothic"/>
                <a:cs typeface="Malgun Gothic"/>
                <a:sym typeface="Malgun Gothic"/>
              </a:rPr>
              <a:t>수집할 수 있는 정보가 한정적.</a:t>
            </a:r>
            <a:endParaRPr sz="1300" b="1">
              <a:solidFill>
                <a:srgbClr val="CC0000"/>
              </a:solidFill>
              <a:latin typeface="Malgun Gothic"/>
              <a:ea typeface="Malgun Gothic"/>
              <a:cs typeface="Malgun Gothic"/>
              <a:sym typeface="Malgun Gothic"/>
            </a:endParaRPr>
          </a:p>
          <a:p>
            <a:pPr marL="0" lvl="0" indent="0" algn="ctr" rtl="0">
              <a:spcBef>
                <a:spcPts val="0"/>
              </a:spcBef>
              <a:spcAft>
                <a:spcPts val="0"/>
              </a:spcAft>
              <a:buNone/>
            </a:pPr>
            <a:r>
              <a:rPr lang="en-US" sz="1300" b="1">
                <a:solidFill>
                  <a:srgbClr val="CC0000"/>
                </a:solidFill>
                <a:latin typeface="Malgun Gothic"/>
                <a:ea typeface="Malgun Gothic"/>
                <a:cs typeface="Malgun Gothic"/>
                <a:sym typeface="Malgun Gothic"/>
              </a:rPr>
              <a:t>이메일 정보로 닉네임 자동 설정</a:t>
            </a:r>
            <a:endParaRPr sz="1300" b="1">
              <a:solidFill>
                <a:srgbClr val="CC0000"/>
              </a:solidFill>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92"/>
                                        </p:tgtEl>
                                        <p:attrNameLst>
                                          <p:attrName>style.visibility</p:attrName>
                                        </p:attrNameLst>
                                      </p:cBhvr>
                                      <p:to>
                                        <p:strVal val="visible"/>
                                      </p:to>
                                    </p:set>
                                    <p:animEffect transition="in" filter="fade">
                                      <p:cBhvr>
                                        <p:cTn id="7" dur="1000"/>
                                        <p:tgtEl>
                                          <p:spTgt spid="1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711"/>
        <p:cNvGrpSpPr/>
        <p:nvPr/>
      </p:nvGrpSpPr>
      <p:grpSpPr>
        <a:xfrm>
          <a:off x="0" y="0"/>
          <a:ext cx="0" cy="0"/>
          <a:chOff x="0" y="0"/>
          <a:chExt cx="0" cy="0"/>
        </a:xfrm>
      </p:grpSpPr>
      <p:sp>
        <p:nvSpPr>
          <p:cNvPr id="1712" name="Google Shape;1712;p119"/>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713" name="Google Shape;1713;p119"/>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714" name="Google Shape;1714;p119"/>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715" name="Google Shape;1715;p119"/>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일반 로그인</a:t>
            </a:r>
            <a:endParaRPr sz="500" b="1">
              <a:solidFill>
                <a:srgbClr val="FAEFE2"/>
              </a:solidFill>
              <a:latin typeface="Malgun Gothic"/>
              <a:ea typeface="Malgun Gothic"/>
              <a:cs typeface="Malgun Gothic"/>
              <a:sym typeface="Malgun Gothic"/>
            </a:endParaRPr>
          </a:p>
        </p:txBody>
      </p:sp>
      <p:pic>
        <p:nvPicPr>
          <p:cNvPr id="1716" name="Google Shape;1716;p11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13425" y="1697524"/>
            <a:ext cx="3683850" cy="4998250"/>
          </a:xfrm>
          <a:prstGeom prst="rect">
            <a:avLst/>
          </a:prstGeom>
          <a:noFill/>
          <a:ln w="22225" cap="flat" cmpd="sng">
            <a:solidFill>
              <a:schemeClr val="lt1"/>
            </a:solidFill>
            <a:prstDash val="solid"/>
            <a:miter lim="8000"/>
            <a:headEnd type="none" w="sm" len="sm"/>
            <a:tailEnd type="none" w="sm" len="sm"/>
          </a:ln>
        </p:spPr>
      </p:pic>
      <p:pic>
        <p:nvPicPr>
          <p:cNvPr id="1717" name="Google Shape;1717;p11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483374" y="1701329"/>
            <a:ext cx="3683850" cy="5003970"/>
          </a:xfrm>
          <a:prstGeom prst="rect">
            <a:avLst/>
          </a:prstGeom>
          <a:noFill/>
          <a:ln>
            <a:noFill/>
          </a:ln>
        </p:spPr>
      </p:pic>
      <p:cxnSp>
        <p:nvCxnSpPr>
          <p:cNvPr id="1718" name="Google Shape;1718;p119"/>
          <p:cNvCxnSpPr/>
          <p:nvPr/>
        </p:nvCxnSpPr>
        <p:spPr>
          <a:xfrm rot="10800000" flipH="1">
            <a:off x="3920200" y="3624375"/>
            <a:ext cx="803100" cy="9900"/>
          </a:xfrm>
          <a:prstGeom prst="straightConnector1">
            <a:avLst/>
          </a:prstGeom>
          <a:noFill/>
          <a:ln w="28575" cap="flat" cmpd="sng">
            <a:solidFill>
              <a:srgbClr val="CC0000"/>
            </a:solidFill>
            <a:prstDash val="solid"/>
            <a:round/>
            <a:headEnd type="none" w="med" len="med"/>
            <a:tailEnd type="triangle" w="med" len="med"/>
          </a:ln>
        </p:spPr>
      </p:cxnSp>
      <p:pic>
        <p:nvPicPr>
          <p:cNvPr id="1719" name="Google Shape;1719;p11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401600" y="2425200"/>
            <a:ext cx="3162300" cy="1579475"/>
          </a:xfrm>
          <a:prstGeom prst="rect">
            <a:avLst/>
          </a:prstGeom>
          <a:noFill/>
          <a:ln>
            <a:noFill/>
          </a:ln>
        </p:spPr>
      </p:pic>
      <p:cxnSp>
        <p:nvCxnSpPr>
          <p:cNvPr id="1720" name="Google Shape;1720;p119"/>
          <p:cNvCxnSpPr/>
          <p:nvPr/>
        </p:nvCxnSpPr>
        <p:spPr>
          <a:xfrm rot="10800000" flipH="1">
            <a:off x="7654000" y="3243375"/>
            <a:ext cx="803100" cy="9900"/>
          </a:xfrm>
          <a:prstGeom prst="straightConnector1">
            <a:avLst/>
          </a:prstGeom>
          <a:noFill/>
          <a:ln w="28575" cap="flat" cmpd="sng">
            <a:solidFill>
              <a:srgbClr val="CC0000"/>
            </a:solidFill>
            <a:prstDash val="solid"/>
            <a:round/>
            <a:headEnd type="none" w="med" len="med"/>
            <a:tailEnd type="triangle" w="med" len="med"/>
          </a:ln>
        </p:spPr>
      </p:cxnSp>
      <p:sp>
        <p:nvSpPr>
          <p:cNvPr id="1721" name="Google Shape;1721;p119"/>
          <p:cNvSpPr txBox="1"/>
          <p:nvPr/>
        </p:nvSpPr>
        <p:spPr>
          <a:xfrm>
            <a:off x="8549975" y="1792100"/>
            <a:ext cx="2853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b="1">
                <a:solidFill>
                  <a:srgbClr val="CC0000"/>
                </a:solidFill>
                <a:latin typeface="Malgun Gothic"/>
                <a:ea typeface="Malgun Gothic"/>
                <a:cs typeface="Malgun Gothic"/>
                <a:sym typeface="Malgun Gothic"/>
              </a:rPr>
              <a:t>이메일과 비밀번호 입력시 로그인되며 메인 화면으로 전환,</a:t>
            </a:r>
            <a:endParaRPr b="1">
              <a:solidFill>
                <a:srgbClr val="CC0000"/>
              </a:solidFill>
              <a:latin typeface="Malgun Gothic"/>
              <a:ea typeface="Malgun Gothic"/>
              <a:cs typeface="Malgun Gothic"/>
              <a:sym typeface="Malgun Gothic"/>
            </a:endParaRPr>
          </a:p>
          <a:p>
            <a:pPr marL="0" lvl="0" indent="0" algn="l" rtl="0">
              <a:spcBef>
                <a:spcPts val="0"/>
              </a:spcBef>
              <a:spcAft>
                <a:spcPts val="0"/>
              </a:spcAft>
              <a:buClr>
                <a:schemeClr val="dk1"/>
              </a:buClr>
              <a:buSzPts val="1100"/>
              <a:buFont typeface="Arial"/>
              <a:buNone/>
            </a:pPr>
            <a:r>
              <a:rPr lang="en-US" b="1">
                <a:solidFill>
                  <a:srgbClr val="CC0000"/>
                </a:solidFill>
                <a:latin typeface="Malgun Gothic"/>
                <a:ea typeface="Malgun Gothic"/>
                <a:cs typeface="Malgun Gothic"/>
                <a:sym typeface="Malgun Gothic"/>
              </a:rPr>
              <a:t>닉네임으로 로그인 되었음을 확인</a:t>
            </a:r>
            <a:endParaRPr b="1">
              <a:solidFill>
                <a:srgbClr val="CC0000"/>
              </a:solidFill>
              <a:latin typeface="Malgun Gothic"/>
              <a:ea typeface="Malgun Gothic"/>
              <a:cs typeface="Malgun Gothic"/>
              <a:sym typeface="Malgun Gothic"/>
            </a:endParaRPr>
          </a:p>
        </p:txBody>
      </p:sp>
      <p:sp>
        <p:nvSpPr>
          <p:cNvPr id="1722" name="Google Shape;1722;p119"/>
          <p:cNvSpPr/>
          <p:nvPr/>
        </p:nvSpPr>
        <p:spPr>
          <a:xfrm>
            <a:off x="8469875" y="2893375"/>
            <a:ext cx="3093900" cy="646500"/>
          </a:xfrm>
          <a:prstGeom prst="rect">
            <a:avLst/>
          </a:prstGeom>
          <a:noFill/>
          <a:ln w="28575" cap="flat" cmpd="sng">
            <a:solidFill>
              <a:srgbClr val="CC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13"/>
                                        </p:tgtEl>
                                        <p:attrNameLst>
                                          <p:attrName>style.visibility</p:attrName>
                                        </p:attrNameLst>
                                      </p:cBhvr>
                                      <p:to>
                                        <p:strVal val="visible"/>
                                      </p:to>
                                    </p:set>
                                    <p:animEffect transition="in" filter="fade">
                                      <p:cBhvr>
                                        <p:cTn id="7" dur="1000"/>
                                        <p:tgtEl>
                                          <p:spTgt spid="1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726"/>
        <p:cNvGrpSpPr/>
        <p:nvPr/>
      </p:nvGrpSpPr>
      <p:grpSpPr>
        <a:xfrm>
          <a:off x="0" y="0"/>
          <a:ext cx="0" cy="0"/>
          <a:chOff x="0" y="0"/>
          <a:chExt cx="0" cy="0"/>
        </a:xfrm>
      </p:grpSpPr>
      <p:sp>
        <p:nvSpPr>
          <p:cNvPr id="1727" name="Google Shape;1727;p120"/>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728" name="Google Shape;1728;p120"/>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729" name="Google Shape;1729;p120"/>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730" name="Google Shape;1730;p120"/>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회원가입</a:t>
            </a:r>
            <a:endParaRPr sz="500" b="1">
              <a:solidFill>
                <a:srgbClr val="FAEFE2"/>
              </a:solidFill>
              <a:latin typeface="Malgun Gothic"/>
              <a:ea typeface="Malgun Gothic"/>
              <a:cs typeface="Malgun Gothic"/>
              <a:sym typeface="Malgun Gothic"/>
            </a:endParaRPr>
          </a:p>
        </p:txBody>
      </p:sp>
      <p:pic>
        <p:nvPicPr>
          <p:cNvPr id="1731" name="Google Shape;1731;p12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621950" y="1439450"/>
            <a:ext cx="3769500" cy="5190024"/>
          </a:xfrm>
          <a:prstGeom prst="rect">
            <a:avLst/>
          </a:prstGeom>
          <a:noFill/>
          <a:ln>
            <a:noFill/>
          </a:ln>
        </p:spPr>
      </p:pic>
      <p:sp>
        <p:nvSpPr>
          <p:cNvPr id="1732" name="Google Shape;1732;p120"/>
          <p:cNvSpPr/>
          <p:nvPr/>
        </p:nvSpPr>
        <p:spPr>
          <a:xfrm>
            <a:off x="6019525" y="3368075"/>
            <a:ext cx="2767200" cy="3111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20"/>
          <p:cNvSpPr/>
          <p:nvPr/>
        </p:nvSpPr>
        <p:spPr>
          <a:xfrm>
            <a:off x="6019525" y="5044475"/>
            <a:ext cx="2767200" cy="4002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4" name="Google Shape;1734;p12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003900" y="1425325"/>
            <a:ext cx="3867150" cy="5324475"/>
          </a:xfrm>
          <a:prstGeom prst="rect">
            <a:avLst/>
          </a:prstGeom>
          <a:noFill/>
          <a:ln w="22225" cap="flat" cmpd="sng">
            <a:solidFill>
              <a:schemeClr val="lt1"/>
            </a:solidFill>
            <a:prstDash val="solid"/>
            <a:miter lim="8000"/>
            <a:headEnd type="none" w="sm" len="sm"/>
            <a:tailEnd type="none" w="sm" len="sm"/>
          </a:ln>
        </p:spPr>
      </p:pic>
      <p:cxnSp>
        <p:nvCxnSpPr>
          <p:cNvPr id="1735" name="Google Shape;1735;p120"/>
          <p:cNvCxnSpPr/>
          <p:nvPr/>
        </p:nvCxnSpPr>
        <p:spPr>
          <a:xfrm>
            <a:off x="4355075" y="3253800"/>
            <a:ext cx="1291500" cy="320100"/>
          </a:xfrm>
          <a:prstGeom prst="straightConnector1">
            <a:avLst/>
          </a:prstGeom>
          <a:noFill/>
          <a:ln w="28575" cap="flat" cmpd="sng">
            <a:solidFill>
              <a:srgbClr val="CC0000"/>
            </a:solidFill>
            <a:prstDash val="solid"/>
            <a:round/>
            <a:headEnd type="none" w="med" len="med"/>
            <a:tailEnd type="triangle" w="med" len="med"/>
          </a:ln>
        </p:spPr>
      </p:cxnSp>
      <p:cxnSp>
        <p:nvCxnSpPr>
          <p:cNvPr id="1736" name="Google Shape;1736;p120"/>
          <p:cNvCxnSpPr/>
          <p:nvPr/>
        </p:nvCxnSpPr>
        <p:spPr>
          <a:xfrm>
            <a:off x="4367125" y="4739675"/>
            <a:ext cx="1423500" cy="384000"/>
          </a:xfrm>
          <a:prstGeom prst="straightConnector1">
            <a:avLst/>
          </a:prstGeom>
          <a:noFill/>
          <a:ln w="28575" cap="flat" cmpd="sng">
            <a:solidFill>
              <a:srgbClr val="CC0000"/>
            </a:solidFill>
            <a:prstDash val="solid"/>
            <a:round/>
            <a:headEnd type="none" w="med" len="med"/>
            <a:tailEnd type="triangle" w="med" len="med"/>
          </a:ln>
        </p:spPr>
      </p:cxnSp>
      <p:sp>
        <p:nvSpPr>
          <p:cNvPr id="1737" name="Google Shape;1737;p120"/>
          <p:cNvSpPr txBox="1"/>
          <p:nvPr/>
        </p:nvSpPr>
        <p:spPr>
          <a:xfrm>
            <a:off x="2601925" y="4017425"/>
            <a:ext cx="3924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CC0000"/>
                </a:solidFill>
                <a:latin typeface="Malgun Gothic"/>
                <a:ea typeface="Malgun Gothic"/>
                <a:cs typeface="Malgun Gothic"/>
                <a:sym typeface="Malgun Gothic"/>
              </a:rPr>
              <a:t> 닉네임, 이메일 중복검사</a:t>
            </a:r>
            <a:endParaRPr sz="1600" b="1">
              <a:solidFill>
                <a:srgbClr val="CC0000"/>
              </a:solidFill>
              <a:latin typeface="Malgun Gothic"/>
              <a:ea typeface="Malgun Gothic"/>
              <a:cs typeface="Malgun Gothic"/>
              <a:sym typeface="Malgun Gothic"/>
            </a:endParaRPr>
          </a:p>
        </p:txBody>
      </p:sp>
      <p:sp>
        <p:nvSpPr>
          <p:cNvPr id="1738" name="Google Shape;1738;p120"/>
          <p:cNvSpPr txBox="1"/>
          <p:nvPr/>
        </p:nvSpPr>
        <p:spPr>
          <a:xfrm>
            <a:off x="8535500" y="4185275"/>
            <a:ext cx="3343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CC0000"/>
                </a:solidFill>
                <a:latin typeface="Malgun Gothic"/>
                <a:ea typeface="Malgun Gothic"/>
                <a:cs typeface="Malgun Gothic"/>
                <a:sym typeface="Malgun Gothic"/>
              </a:rPr>
              <a:t>회원가입 후 로그인 페이지로 전환</a:t>
            </a:r>
            <a:endParaRPr sz="1600" b="1">
              <a:solidFill>
                <a:srgbClr val="CC0000"/>
              </a:solidFill>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28"/>
                                        </p:tgtEl>
                                        <p:attrNameLst>
                                          <p:attrName>style.visibility</p:attrName>
                                        </p:attrNameLst>
                                      </p:cBhvr>
                                      <p:to>
                                        <p:strVal val="visible"/>
                                      </p:to>
                                    </p:set>
                                    <p:animEffect transition="in" filter="fade">
                                      <p:cBhvr>
                                        <p:cTn id="7" dur="1000"/>
                                        <p:tgtEl>
                                          <p:spTgt spid="1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742"/>
        <p:cNvGrpSpPr/>
        <p:nvPr/>
      </p:nvGrpSpPr>
      <p:grpSpPr>
        <a:xfrm>
          <a:off x="0" y="0"/>
          <a:ext cx="0" cy="0"/>
          <a:chOff x="0" y="0"/>
          <a:chExt cx="0" cy="0"/>
        </a:xfrm>
      </p:grpSpPr>
      <p:sp>
        <p:nvSpPr>
          <p:cNvPr id="1743" name="Google Shape;1743;p121"/>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744" name="Google Shape;1744;p121"/>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745" name="Google Shape;1745;p121"/>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746" name="Google Shape;1746;p121"/>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커뮤니티 게시판 목록</a:t>
            </a:r>
            <a:endParaRPr sz="500" b="1">
              <a:solidFill>
                <a:srgbClr val="FAEFE2"/>
              </a:solidFill>
              <a:latin typeface="Malgun Gothic"/>
              <a:ea typeface="Malgun Gothic"/>
              <a:cs typeface="Malgun Gothic"/>
              <a:sym typeface="Malgun Gothic"/>
            </a:endParaRPr>
          </a:p>
        </p:txBody>
      </p:sp>
      <p:sp>
        <p:nvSpPr>
          <p:cNvPr id="1747" name="Google Shape;1747;p121"/>
          <p:cNvSpPr/>
          <p:nvPr/>
        </p:nvSpPr>
        <p:spPr>
          <a:xfrm>
            <a:off x="1462300" y="2943100"/>
            <a:ext cx="2998800" cy="1684500"/>
          </a:xfrm>
          <a:prstGeom prst="rect">
            <a:avLst/>
          </a:prstGeom>
          <a:noFill/>
          <a:ln w="222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8" name="Google Shape;1748;p12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351575" y="2638125"/>
            <a:ext cx="9318299" cy="4075757"/>
          </a:xfrm>
          <a:prstGeom prst="rect">
            <a:avLst/>
          </a:prstGeom>
          <a:noFill/>
          <a:ln>
            <a:noFill/>
          </a:ln>
        </p:spPr>
      </p:pic>
      <p:pic>
        <p:nvPicPr>
          <p:cNvPr id="1749" name="Google Shape;1749;p121"/>
          <p:cNvPicPr preferRelativeResize="0"/>
          <p:nvPr/>
        </p:nvPicPr>
        <p:blipFill>
          <a:blip r:embed="rId4">
            <a:alphaModFix/>
          </a:blip>
          <a:stretch>
            <a:fillRect/>
          </a:stretch>
        </p:blipFill>
        <p:spPr>
          <a:xfrm>
            <a:off x="1392525" y="1422825"/>
            <a:ext cx="9277350" cy="1447800"/>
          </a:xfrm>
          <a:prstGeom prst="rect">
            <a:avLst/>
          </a:prstGeom>
          <a:noFill/>
          <a:ln w="22225" cap="flat" cmpd="sng">
            <a:solidFill>
              <a:schemeClr val="lt1"/>
            </a:solidFill>
            <a:prstDash val="solid"/>
            <a:miter lim="8000"/>
            <a:headEnd type="none" w="sm" len="sm"/>
            <a:tailEnd type="none" w="sm" len="sm"/>
          </a:ln>
        </p:spPr>
      </p:pic>
      <p:sp>
        <p:nvSpPr>
          <p:cNvPr id="1750" name="Google Shape;1750;p121"/>
          <p:cNvSpPr txBox="1"/>
          <p:nvPr/>
        </p:nvSpPr>
        <p:spPr>
          <a:xfrm>
            <a:off x="4935225" y="2195875"/>
            <a:ext cx="318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CC0000"/>
                </a:solidFill>
                <a:latin typeface="Malgun Gothic"/>
                <a:ea typeface="Malgun Gothic"/>
                <a:cs typeface="Malgun Gothic"/>
                <a:sym typeface="Malgun Gothic"/>
              </a:rPr>
              <a:t>커뮤니티 게시판에서</a:t>
            </a:r>
            <a:endParaRPr b="1">
              <a:solidFill>
                <a:srgbClr val="CC0000"/>
              </a:solidFill>
              <a:latin typeface="Malgun Gothic"/>
              <a:ea typeface="Malgun Gothic"/>
              <a:cs typeface="Malgun Gothic"/>
              <a:sym typeface="Malgun Gothic"/>
            </a:endParaRPr>
          </a:p>
          <a:p>
            <a:pPr marL="0" lvl="0" indent="0" algn="l" rtl="0">
              <a:spcBef>
                <a:spcPts val="0"/>
              </a:spcBef>
              <a:spcAft>
                <a:spcPts val="0"/>
              </a:spcAft>
              <a:buNone/>
            </a:pPr>
            <a:r>
              <a:rPr lang="en-US" b="1">
                <a:solidFill>
                  <a:srgbClr val="CC0000"/>
                </a:solidFill>
                <a:latin typeface="Malgun Gothic"/>
                <a:ea typeface="Malgun Gothic"/>
                <a:cs typeface="Malgun Gothic"/>
                <a:sym typeface="Malgun Gothic"/>
              </a:rPr>
              <a:t>카테고리를 고양이와 강아지로 나눔</a:t>
            </a:r>
            <a:endParaRPr b="1">
              <a:solidFill>
                <a:srgbClr val="CC0000"/>
              </a:solidFill>
              <a:latin typeface="Malgun Gothic"/>
              <a:ea typeface="Malgun Gothic"/>
              <a:cs typeface="Malgun Gothic"/>
              <a:sym typeface="Malgun Gothic"/>
            </a:endParaRPr>
          </a:p>
        </p:txBody>
      </p:sp>
      <p:pic>
        <p:nvPicPr>
          <p:cNvPr id="1751" name="Google Shape;1751;p121"/>
          <p:cNvPicPr preferRelativeResize="0"/>
          <p:nvPr/>
        </p:nvPicPr>
        <p:blipFill>
          <a:blip r:embed="rId5">
            <a:alphaModFix/>
          </a:blip>
          <a:stretch>
            <a:fillRect/>
          </a:stretch>
        </p:blipFill>
        <p:spPr>
          <a:xfrm>
            <a:off x="9438575" y="3947100"/>
            <a:ext cx="1428750" cy="533400"/>
          </a:xfrm>
          <a:prstGeom prst="rect">
            <a:avLst/>
          </a:prstGeom>
          <a:noFill/>
          <a:ln w="22225" cap="flat" cmpd="sng">
            <a:solidFill>
              <a:schemeClr val="lt1"/>
            </a:solidFill>
            <a:prstDash val="solid"/>
            <a:miter lim="8000"/>
            <a:headEnd type="none" w="sm" len="sm"/>
            <a:tailEnd type="none" w="sm" len="sm"/>
          </a:ln>
        </p:spPr>
      </p:pic>
      <p:sp>
        <p:nvSpPr>
          <p:cNvPr id="1752" name="Google Shape;1752;p121"/>
          <p:cNvSpPr/>
          <p:nvPr/>
        </p:nvSpPr>
        <p:spPr>
          <a:xfrm>
            <a:off x="3648150" y="1575725"/>
            <a:ext cx="1111200" cy="11514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3" name="Google Shape;1753;p121"/>
          <p:cNvPicPr preferRelativeResize="0"/>
          <p:nvPr/>
        </p:nvPicPr>
        <p:blipFill>
          <a:blip r:embed="rId6">
            <a:alphaModFix/>
          </a:blip>
          <a:stretch>
            <a:fillRect/>
          </a:stretch>
        </p:blipFill>
        <p:spPr>
          <a:xfrm>
            <a:off x="9381825" y="3804213"/>
            <a:ext cx="1143000" cy="676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44"/>
                                        </p:tgtEl>
                                        <p:attrNameLst>
                                          <p:attrName>style.visibility</p:attrName>
                                        </p:attrNameLst>
                                      </p:cBhvr>
                                      <p:to>
                                        <p:strVal val="visible"/>
                                      </p:to>
                                    </p:set>
                                    <p:animEffect transition="in" filter="fade">
                                      <p:cBhvr>
                                        <p:cTn id="7" dur="1000"/>
                                        <p:tgtEl>
                                          <p:spTgt spid="1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81"/>
        <p:cNvGrpSpPr/>
        <p:nvPr/>
      </p:nvGrpSpPr>
      <p:grpSpPr>
        <a:xfrm>
          <a:off x="0" y="0"/>
          <a:ext cx="0" cy="0"/>
          <a:chOff x="0" y="0"/>
          <a:chExt cx="0" cy="0"/>
        </a:xfrm>
      </p:grpSpPr>
      <p:sp>
        <p:nvSpPr>
          <p:cNvPr id="182" name="Google Shape;182;p19"/>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83" name="Google Shape;183;p19"/>
          <p:cNvSpPr/>
          <p:nvPr/>
        </p:nvSpPr>
        <p:spPr>
          <a:xfrm>
            <a:off x="464450" y="1065625"/>
            <a:ext cx="11350200" cy="5792461"/>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b="0" i="0" u="none" strike="noStrike" cap="none">
              <a:solidFill>
                <a:srgbClr val="FFFFFF"/>
              </a:solidFill>
              <a:latin typeface="Malgun Gothic"/>
              <a:ea typeface="Malgun Gothic"/>
              <a:cs typeface="Malgun Gothic"/>
              <a:sym typeface="Malgun Gothic"/>
            </a:endParaRPr>
          </a:p>
        </p:txBody>
      </p:sp>
      <p:sp>
        <p:nvSpPr>
          <p:cNvPr id="184" name="Google Shape;184;p19"/>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85" name="Google Shape;185;p19"/>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기획 의도</a:t>
            </a:r>
            <a:endParaRPr sz="3000" b="1">
              <a:solidFill>
                <a:srgbClr val="FAEFE2"/>
              </a:solidFill>
              <a:latin typeface="Malgun Gothic"/>
              <a:ea typeface="Malgun Gothic"/>
              <a:cs typeface="Malgun Gothic"/>
              <a:sym typeface="Malgun Gothic"/>
            </a:endParaRPr>
          </a:p>
        </p:txBody>
      </p:sp>
      <p:sp>
        <p:nvSpPr>
          <p:cNvPr id="186" name="Google Shape;186;p19"/>
          <p:cNvSpPr/>
          <p:nvPr/>
        </p:nvSpPr>
        <p:spPr>
          <a:xfrm>
            <a:off x="8190400" y="3608875"/>
            <a:ext cx="3130200" cy="1160400"/>
          </a:xfrm>
          <a:prstGeom prst="wedgeRoundRectCallout">
            <a:avLst>
              <a:gd name="adj1" fmla="val -44007"/>
              <a:gd name="adj2" fmla="val 95437"/>
              <a:gd name="adj3" fmla="val 0"/>
            </a:avLst>
          </a:prstGeom>
          <a:solidFill>
            <a:srgbClr val="EAD1DC"/>
          </a:solidFill>
          <a:ln w="19050" cap="flat" cmpd="sng">
            <a:solidFill>
              <a:srgbClr val="3E342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rgbClr val="3E342F"/>
                </a:solidFill>
                <a:latin typeface="Malgun Gothic"/>
                <a:ea typeface="Malgun Gothic"/>
                <a:cs typeface="Malgun Gothic"/>
                <a:sym typeface="Malgun Gothic"/>
              </a:rPr>
              <a:t>지역별로 </a:t>
            </a:r>
            <a:r>
              <a:rPr lang="en-US" sz="2000" b="1">
                <a:solidFill>
                  <a:srgbClr val="CC0000"/>
                </a:solidFill>
                <a:latin typeface="Malgun Gothic"/>
                <a:ea typeface="Malgun Gothic"/>
                <a:cs typeface="Malgun Gothic"/>
                <a:sym typeface="Malgun Gothic"/>
              </a:rPr>
              <a:t>동물병원</a:t>
            </a:r>
            <a:r>
              <a:rPr lang="en-US" sz="2000" b="1">
                <a:solidFill>
                  <a:srgbClr val="3E342F"/>
                </a:solidFill>
                <a:latin typeface="Malgun Gothic"/>
                <a:ea typeface="Malgun Gothic"/>
                <a:cs typeface="Malgun Gothic"/>
                <a:sym typeface="Malgun Gothic"/>
              </a:rPr>
              <a:t> 위치를 제공하자! </a:t>
            </a:r>
            <a:endParaRPr sz="2000" b="1">
              <a:solidFill>
                <a:srgbClr val="3E342F"/>
              </a:solidFill>
              <a:latin typeface="Malgun Gothic"/>
              <a:ea typeface="Malgun Gothic"/>
              <a:cs typeface="Malgun Gothic"/>
              <a:sym typeface="Malgun Gothic"/>
            </a:endParaRPr>
          </a:p>
        </p:txBody>
      </p:sp>
      <p:sp>
        <p:nvSpPr>
          <p:cNvPr id="187" name="Google Shape;187;p19"/>
          <p:cNvSpPr/>
          <p:nvPr/>
        </p:nvSpPr>
        <p:spPr>
          <a:xfrm>
            <a:off x="2167450" y="1696363"/>
            <a:ext cx="4402800" cy="1241100"/>
          </a:xfrm>
          <a:prstGeom prst="wedgeRoundRectCallout">
            <a:avLst>
              <a:gd name="adj1" fmla="val 46653"/>
              <a:gd name="adj2" fmla="val 91059"/>
              <a:gd name="adj3" fmla="val 0"/>
            </a:avLst>
          </a:prstGeom>
          <a:solidFill>
            <a:srgbClr val="EAD1DC"/>
          </a:solidFill>
          <a:ln w="19050" cap="flat" cmpd="sng">
            <a:solidFill>
              <a:srgbClr val="3E342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rgbClr val="3E342F"/>
                </a:solidFill>
                <a:latin typeface="Malgun Gothic"/>
                <a:ea typeface="Malgun Gothic"/>
                <a:cs typeface="Malgun Gothic"/>
                <a:sym typeface="Malgun Gothic"/>
              </a:rPr>
              <a:t>알맞은 사료를 고르는건 건강관리에 </a:t>
            </a:r>
            <a:endParaRPr sz="2000" b="1">
              <a:solidFill>
                <a:srgbClr val="3E342F"/>
              </a:solidFill>
              <a:latin typeface="Malgun Gothic"/>
              <a:ea typeface="Malgun Gothic"/>
              <a:cs typeface="Malgun Gothic"/>
              <a:sym typeface="Malgun Gothic"/>
            </a:endParaRPr>
          </a:p>
          <a:p>
            <a:pPr marL="0" lvl="0" indent="0" algn="ctr" rtl="0">
              <a:spcBef>
                <a:spcPts val="0"/>
              </a:spcBef>
              <a:spcAft>
                <a:spcPts val="0"/>
              </a:spcAft>
              <a:buNone/>
            </a:pPr>
            <a:r>
              <a:rPr lang="en-US" sz="2000" b="1">
                <a:solidFill>
                  <a:srgbClr val="3E342F"/>
                </a:solidFill>
                <a:latin typeface="Malgun Gothic"/>
                <a:ea typeface="Malgun Gothic"/>
                <a:cs typeface="Malgun Gothic"/>
                <a:sym typeface="Malgun Gothic"/>
              </a:rPr>
              <a:t>필수 요소니까 </a:t>
            </a:r>
            <a:r>
              <a:rPr lang="en-US" sz="2000" b="1">
                <a:solidFill>
                  <a:srgbClr val="CC0000"/>
                </a:solidFill>
                <a:latin typeface="Malgun Gothic"/>
                <a:ea typeface="Malgun Gothic"/>
                <a:cs typeface="Malgun Gothic"/>
                <a:sym typeface="Malgun Gothic"/>
              </a:rPr>
              <a:t>연령별로 알맞은 사료를 추천</a:t>
            </a:r>
            <a:r>
              <a:rPr lang="en-US" sz="2000" b="1">
                <a:solidFill>
                  <a:srgbClr val="3E342F"/>
                </a:solidFill>
                <a:latin typeface="Malgun Gothic"/>
                <a:ea typeface="Malgun Gothic"/>
                <a:cs typeface="Malgun Gothic"/>
                <a:sym typeface="Malgun Gothic"/>
              </a:rPr>
              <a:t>해주자!</a:t>
            </a:r>
            <a:endParaRPr sz="2000" b="1">
              <a:solidFill>
                <a:srgbClr val="3E342F"/>
              </a:solidFill>
              <a:latin typeface="Malgun Gothic"/>
              <a:ea typeface="Malgun Gothic"/>
              <a:cs typeface="Malgun Gothic"/>
              <a:sym typeface="Malgun Gothic"/>
            </a:endParaRPr>
          </a:p>
        </p:txBody>
      </p:sp>
      <p:sp>
        <p:nvSpPr>
          <p:cNvPr id="188" name="Google Shape;188;p19"/>
          <p:cNvSpPr/>
          <p:nvPr/>
        </p:nvSpPr>
        <p:spPr>
          <a:xfrm>
            <a:off x="1351650" y="3810038"/>
            <a:ext cx="3130200" cy="1015500"/>
          </a:xfrm>
          <a:prstGeom prst="wedgeRoundRectCallout">
            <a:avLst>
              <a:gd name="adj1" fmla="val 54216"/>
              <a:gd name="adj2" fmla="val 94569"/>
              <a:gd name="adj3" fmla="val 0"/>
            </a:avLst>
          </a:prstGeom>
          <a:solidFill>
            <a:srgbClr val="FAEFE2"/>
          </a:solidFill>
          <a:ln w="19050" cap="flat" cmpd="sng">
            <a:solidFill>
              <a:srgbClr val="3E342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rgbClr val="3E342F"/>
                </a:solidFill>
                <a:latin typeface="Malgun Gothic"/>
                <a:ea typeface="Malgun Gothic"/>
                <a:cs typeface="Malgun Gothic"/>
                <a:sym typeface="Malgun Gothic"/>
              </a:rPr>
              <a:t>내 반려동물에게 알맞은 상품을 추천받고 싶어!</a:t>
            </a:r>
            <a:endParaRPr sz="2000" b="1">
              <a:solidFill>
                <a:srgbClr val="3E342F"/>
              </a:solidFill>
              <a:latin typeface="Malgun Gothic"/>
              <a:ea typeface="Malgun Gothic"/>
              <a:cs typeface="Malgun Gothic"/>
              <a:sym typeface="Malgun Gothic"/>
            </a:endParaRPr>
          </a:p>
        </p:txBody>
      </p:sp>
      <p:pic>
        <p:nvPicPr>
          <p:cNvPr id="189" name="Google Shape;189;p1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49440" y="3608863"/>
            <a:ext cx="1442950" cy="1600075"/>
          </a:xfrm>
          <a:prstGeom prst="rect">
            <a:avLst/>
          </a:prstGeom>
          <a:noFill/>
          <a:ln>
            <a:noFill/>
          </a:ln>
        </p:spPr>
      </p:pic>
      <p:pic>
        <p:nvPicPr>
          <p:cNvPr id="190" name="Google Shape;190;p1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442200" y="4503975"/>
            <a:ext cx="1296275" cy="1508200"/>
          </a:xfrm>
          <a:prstGeom prst="rect">
            <a:avLst/>
          </a:prstGeom>
          <a:noFill/>
          <a:ln>
            <a:noFill/>
          </a:ln>
        </p:spPr>
      </p:pic>
      <p:pic>
        <p:nvPicPr>
          <p:cNvPr id="191" name="Google Shape;191;p1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034475" y="4648050"/>
            <a:ext cx="1296275" cy="168656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757"/>
        <p:cNvGrpSpPr/>
        <p:nvPr/>
      </p:nvGrpSpPr>
      <p:grpSpPr>
        <a:xfrm>
          <a:off x="0" y="0"/>
          <a:ext cx="0" cy="0"/>
          <a:chOff x="0" y="0"/>
          <a:chExt cx="0" cy="0"/>
        </a:xfrm>
      </p:grpSpPr>
      <p:sp>
        <p:nvSpPr>
          <p:cNvPr id="1758" name="Google Shape;1758;p122"/>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759" name="Google Shape;1759;p122"/>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760" name="Google Shape;1760;p122"/>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761" name="Google Shape;1761;p122"/>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커뮤니티 게시판 등록</a:t>
            </a:r>
            <a:endParaRPr sz="500" b="1">
              <a:solidFill>
                <a:srgbClr val="FAEFE2"/>
              </a:solidFill>
              <a:latin typeface="Malgun Gothic"/>
              <a:ea typeface="Malgun Gothic"/>
              <a:cs typeface="Malgun Gothic"/>
              <a:sym typeface="Malgun Gothic"/>
            </a:endParaRPr>
          </a:p>
        </p:txBody>
      </p:sp>
      <p:sp>
        <p:nvSpPr>
          <p:cNvPr id="1762" name="Google Shape;1762;p122"/>
          <p:cNvSpPr/>
          <p:nvPr/>
        </p:nvSpPr>
        <p:spPr>
          <a:xfrm>
            <a:off x="1462300" y="2943100"/>
            <a:ext cx="2998800" cy="1684500"/>
          </a:xfrm>
          <a:prstGeom prst="rect">
            <a:avLst/>
          </a:prstGeom>
          <a:noFill/>
          <a:ln w="222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3" name="Google Shape;1763;p12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102525" y="1243950"/>
            <a:ext cx="7056774" cy="4342001"/>
          </a:xfrm>
          <a:prstGeom prst="rect">
            <a:avLst/>
          </a:prstGeom>
          <a:noFill/>
          <a:ln>
            <a:noFill/>
          </a:ln>
        </p:spPr>
      </p:pic>
      <p:pic>
        <p:nvPicPr>
          <p:cNvPr id="1764" name="Google Shape;1764;p122"/>
          <p:cNvPicPr preferRelativeResize="0"/>
          <p:nvPr/>
        </p:nvPicPr>
        <p:blipFill>
          <a:blip r:embed="rId4">
            <a:alphaModFix/>
          </a:blip>
          <a:stretch>
            <a:fillRect/>
          </a:stretch>
        </p:blipFill>
        <p:spPr>
          <a:xfrm>
            <a:off x="7068250" y="2304213"/>
            <a:ext cx="1143000" cy="676275"/>
          </a:xfrm>
          <a:prstGeom prst="rect">
            <a:avLst/>
          </a:prstGeom>
          <a:noFill/>
          <a:ln w="28575" cap="flat" cmpd="sng">
            <a:solidFill>
              <a:srgbClr val="CC0000"/>
            </a:solidFill>
            <a:prstDash val="solid"/>
            <a:round/>
            <a:headEnd type="none" w="sm" len="sm"/>
            <a:tailEnd type="none" w="sm" len="sm"/>
          </a:ln>
        </p:spPr>
      </p:pic>
      <p:sp>
        <p:nvSpPr>
          <p:cNvPr id="1765" name="Google Shape;1765;p122"/>
          <p:cNvSpPr txBox="1"/>
          <p:nvPr/>
        </p:nvSpPr>
        <p:spPr>
          <a:xfrm>
            <a:off x="8793600" y="2363875"/>
            <a:ext cx="2998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CC0000"/>
                </a:solidFill>
                <a:latin typeface="Malgun Gothic"/>
                <a:ea typeface="Malgun Gothic"/>
                <a:cs typeface="Malgun Gothic"/>
                <a:sym typeface="Malgun Gothic"/>
              </a:rPr>
              <a:t>글쓰기 버튼 클릭시 등록 페이지로 이동</a:t>
            </a:r>
            <a:endParaRPr b="1">
              <a:solidFill>
                <a:srgbClr val="CC0000"/>
              </a:solidFill>
              <a:latin typeface="Malgun Gothic"/>
              <a:ea typeface="Malgun Gothic"/>
              <a:cs typeface="Malgun Gothic"/>
              <a:sym typeface="Malgun Gothic"/>
            </a:endParaRPr>
          </a:p>
        </p:txBody>
      </p:sp>
      <p:cxnSp>
        <p:nvCxnSpPr>
          <p:cNvPr id="1766" name="Google Shape;1766;p122"/>
          <p:cNvCxnSpPr>
            <a:endCxn id="1765" idx="1"/>
          </p:cNvCxnSpPr>
          <p:nvPr/>
        </p:nvCxnSpPr>
        <p:spPr>
          <a:xfrm rot="10800000" flipH="1">
            <a:off x="8305200" y="2671675"/>
            <a:ext cx="488400" cy="55200"/>
          </a:xfrm>
          <a:prstGeom prst="straightConnector1">
            <a:avLst/>
          </a:prstGeom>
          <a:noFill/>
          <a:ln w="28575" cap="flat" cmpd="sng">
            <a:solidFill>
              <a:srgbClr val="CC0000"/>
            </a:solidFill>
            <a:prstDash val="solid"/>
            <a:round/>
            <a:headEnd type="none" w="med" len="med"/>
            <a:tailEnd type="triangle" w="med" len="med"/>
          </a:ln>
        </p:spPr>
      </p:cxnSp>
      <p:pic>
        <p:nvPicPr>
          <p:cNvPr id="1767" name="Google Shape;1767;p12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766800" y="4114775"/>
            <a:ext cx="2798200" cy="2352325"/>
          </a:xfrm>
          <a:prstGeom prst="rect">
            <a:avLst/>
          </a:prstGeom>
          <a:noFill/>
          <a:ln>
            <a:noFill/>
          </a:ln>
        </p:spPr>
      </p:pic>
      <p:sp>
        <p:nvSpPr>
          <p:cNvPr id="1768" name="Google Shape;1768;p122"/>
          <p:cNvSpPr/>
          <p:nvPr/>
        </p:nvSpPr>
        <p:spPr>
          <a:xfrm>
            <a:off x="7297488" y="4194900"/>
            <a:ext cx="1061400" cy="6156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9" name="Google Shape;1769;p122"/>
          <p:cNvCxnSpPr/>
          <p:nvPr/>
        </p:nvCxnSpPr>
        <p:spPr>
          <a:xfrm rot="10800000" flipH="1">
            <a:off x="8610000" y="4424275"/>
            <a:ext cx="488400" cy="55200"/>
          </a:xfrm>
          <a:prstGeom prst="straightConnector1">
            <a:avLst/>
          </a:prstGeom>
          <a:noFill/>
          <a:ln w="28575" cap="flat" cmpd="sng">
            <a:solidFill>
              <a:srgbClr val="CC0000"/>
            </a:solidFill>
            <a:prstDash val="solid"/>
            <a:round/>
            <a:headEnd type="none" w="med" len="med"/>
            <a:tailEnd type="triangle" w="med" len="med"/>
          </a:ln>
        </p:spPr>
      </p:cxnSp>
      <p:sp>
        <p:nvSpPr>
          <p:cNvPr id="1770" name="Google Shape;1770;p122"/>
          <p:cNvSpPr txBox="1"/>
          <p:nvPr/>
        </p:nvSpPr>
        <p:spPr>
          <a:xfrm>
            <a:off x="9058350" y="4254975"/>
            <a:ext cx="2604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CC0000"/>
                </a:solidFill>
                <a:latin typeface="Malgun Gothic"/>
                <a:ea typeface="Malgun Gothic"/>
                <a:cs typeface="Malgun Gothic"/>
                <a:sym typeface="Malgun Gothic"/>
              </a:rPr>
              <a:t>로그인을 하지 않은 비회원인 경우, 로그인 버튼이 나올 수 있도록 함</a:t>
            </a:r>
            <a:endParaRPr b="1">
              <a:solidFill>
                <a:srgbClr val="CC0000"/>
              </a:solidFill>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59"/>
                                        </p:tgtEl>
                                        <p:attrNameLst>
                                          <p:attrName>style.visibility</p:attrName>
                                        </p:attrNameLst>
                                      </p:cBhvr>
                                      <p:to>
                                        <p:strVal val="visible"/>
                                      </p:to>
                                    </p:set>
                                    <p:animEffect transition="in" filter="fade">
                                      <p:cBhvr>
                                        <p:cTn id="7" dur="1000"/>
                                        <p:tgtEl>
                                          <p:spTgt spid="1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774"/>
        <p:cNvGrpSpPr/>
        <p:nvPr/>
      </p:nvGrpSpPr>
      <p:grpSpPr>
        <a:xfrm>
          <a:off x="0" y="0"/>
          <a:ext cx="0" cy="0"/>
          <a:chOff x="0" y="0"/>
          <a:chExt cx="0" cy="0"/>
        </a:xfrm>
      </p:grpSpPr>
      <p:sp>
        <p:nvSpPr>
          <p:cNvPr id="1775" name="Google Shape;1775;p123"/>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776" name="Google Shape;1776;p123"/>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777" name="Google Shape;1777;p123"/>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778" name="Google Shape;1778;p123"/>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커뮤니티 게시판 등록</a:t>
            </a:r>
            <a:endParaRPr sz="500" b="1">
              <a:solidFill>
                <a:srgbClr val="FAEFE2"/>
              </a:solidFill>
              <a:latin typeface="Malgun Gothic"/>
              <a:ea typeface="Malgun Gothic"/>
              <a:cs typeface="Malgun Gothic"/>
              <a:sym typeface="Malgun Gothic"/>
            </a:endParaRPr>
          </a:p>
        </p:txBody>
      </p:sp>
      <p:sp>
        <p:nvSpPr>
          <p:cNvPr id="1779" name="Google Shape;1779;p123"/>
          <p:cNvSpPr/>
          <p:nvPr/>
        </p:nvSpPr>
        <p:spPr>
          <a:xfrm>
            <a:off x="1462300" y="2943100"/>
            <a:ext cx="2998800" cy="1684500"/>
          </a:xfrm>
          <a:prstGeom prst="rect">
            <a:avLst/>
          </a:prstGeom>
          <a:noFill/>
          <a:ln w="222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0" name="Google Shape;1780;p12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71000" y="1129300"/>
            <a:ext cx="6709549" cy="5659625"/>
          </a:xfrm>
          <a:prstGeom prst="rect">
            <a:avLst/>
          </a:prstGeom>
          <a:noFill/>
          <a:ln>
            <a:noFill/>
          </a:ln>
        </p:spPr>
      </p:pic>
      <p:sp>
        <p:nvSpPr>
          <p:cNvPr id="1781" name="Google Shape;1781;p123"/>
          <p:cNvSpPr/>
          <p:nvPr/>
        </p:nvSpPr>
        <p:spPr>
          <a:xfrm>
            <a:off x="671000" y="1588700"/>
            <a:ext cx="791400" cy="335400"/>
          </a:xfrm>
          <a:prstGeom prst="rect">
            <a:avLst/>
          </a:prstGeom>
          <a:noFill/>
          <a:ln w="28575" cap="flat" cmpd="sng">
            <a:solidFill>
              <a:srgbClr val="CC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2" name="Google Shape;1782;p123"/>
          <p:cNvPicPr preferRelativeResize="0"/>
          <p:nvPr/>
        </p:nvPicPr>
        <p:blipFill>
          <a:blip r:embed="rId4">
            <a:alphaModFix/>
          </a:blip>
          <a:stretch>
            <a:fillRect/>
          </a:stretch>
        </p:blipFill>
        <p:spPr>
          <a:xfrm>
            <a:off x="788925" y="2556050"/>
            <a:ext cx="1714500" cy="1562100"/>
          </a:xfrm>
          <a:prstGeom prst="rect">
            <a:avLst/>
          </a:prstGeom>
          <a:noFill/>
          <a:ln w="9525" cap="flat" cmpd="sng">
            <a:solidFill>
              <a:srgbClr val="CC0000"/>
            </a:solidFill>
            <a:prstDash val="solid"/>
            <a:round/>
            <a:headEnd type="none" w="sm" len="sm"/>
            <a:tailEnd type="none" w="sm" len="sm"/>
          </a:ln>
        </p:spPr>
      </p:pic>
      <p:cxnSp>
        <p:nvCxnSpPr>
          <p:cNvPr id="1783" name="Google Shape;1783;p123"/>
          <p:cNvCxnSpPr/>
          <p:nvPr/>
        </p:nvCxnSpPr>
        <p:spPr>
          <a:xfrm>
            <a:off x="872375" y="1924100"/>
            <a:ext cx="15600" cy="624000"/>
          </a:xfrm>
          <a:prstGeom prst="straightConnector1">
            <a:avLst/>
          </a:prstGeom>
          <a:noFill/>
          <a:ln w="28575" cap="flat" cmpd="sng">
            <a:solidFill>
              <a:srgbClr val="CC0000"/>
            </a:solidFill>
            <a:prstDash val="solid"/>
            <a:round/>
            <a:headEnd type="none" w="med" len="med"/>
            <a:tailEnd type="triangle" w="med" len="med"/>
          </a:ln>
        </p:spPr>
      </p:cxnSp>
      <p:pic>
        <p:nvPicPr>
          <p:cNvPr id="1784" name="Google Shape;1784;p123"/>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3992997" y="2556050"/>
            <a:ext cx="4345200" cy="2318400"/>
          </a:xfrm>
          <a:prstGeom prst="rect">
            <a:avLst/>
          </a:prstGeom>
          <a:noFill/>
          <a:ln w="22225" cap="flat" cmpd="sng">
            <a:solidFill>
              <a:schemeClr val="lt1"/>
            </a:solidFill>
            <a:prstDash val="solid"/>
            <a:miter lim="8000"/>
            <a:headEnd type="none" w="sm" len="sm"/>
            <a:tailEnd type="none" w="sm" len="sm"/>
          </a:ln>
        </p:spPr>
      </p:pic>
      <p:sp>
        <p:nvSpPr>
          <p:cNvPr id="1785" name="Google Shape;1785;p123"/>
          <p:cNvSpPr txBox="1"/>
          <p:nvPr/>
        </p:nvSpPr>
        <p:spPr>
          <a:xfrm>
            <a:off x="5180500" y="2200475"/>
            <a:ext cx="276300" cy="2427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lgun Gothic"/>
              <a:ea typeface="Malgun Gothic"/>
              <a:cs typeface="Malgun Gothic"/>
              <a:sym typeface="Malgun Gothic"/>
            </a:endParaRPr>
          </a:p>
        </p:txBody>
      </p:sp>
      <p:pic>
        <p:nvPicPr>
          <p:cNvPr id="1786" name="Google Shape;1786;p123"/>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171225" y="1588700"/>
            <a:ext cx="4257201" cy="2664200"/>
          </a:xfrm>
          <a:prstGeom prst="rect">
            <a:avLst/>
          </a:prstGeom>
          <a:noFill/>
          <a:ln w="22225" cap="flat" cmpd="sng">
            <a:solidFill>
              <a:srgbClr val="CC0000"/>
            </a:solidFill>
            <a:prstDash val="solid"/>
            <a:miter lim="8000"/>
            <a:headEnd type="none" w="sm" len="sm"/>
            <a:tailEnd type="none" w="sm" len="sm"/>
          </a:ln>
        </p:spPr>
      </p:pic>
      <p:cxnSp>
        <p:nvCxnSpPr>
          <p:cNvPr id="1787" name="Google Shape;1787;p123"/>
          <p:cNvCxnSpPr/>
          <p:nvPr/>
        </p:nvCxnSpPr>
        <p:spPr>
          <a:xfrm>
            <a:off x="5797800" y="3439950"/>
            <a:ext cx="1158900" cy="33600"/>
          </a:xfrm>
          <a:prstGeom prst="straightConnector1">
            <a:avLst/>
          </a:prstGeom>
          <a:noFill/>
          <a:ln w="28575" cap="flat" cmpd="sng">
            <a:solidFill>
              <a:srgbClr val="CC0000"/>
            </a:solidFill>
            <a:prstDash val="solid"/>
            <a:round/>
            <a:headEnd type="none" w="med" len="med"/>
            <a:tailEnd type="triangle" w="med" len="med"/>
          </a:ln>
        </p:spPr>
      </p:cxnSp>
      <p:sp>
        <p:nvSpPr>
          <p:cNvPr id="1788" name="Google Shape;1788;p123"/>
          <p:cNvSpPr txBox="1"/>
          <p:nvPr/>
        </p:nvSpPr>
        <p:spPr>
          <a:xfrm>
            <a:off x="2809250" y="4909725"/>
            <a:ext cx="6660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CC0000"/>
                </a:solidFill>
                <a:latin typeface="Malgun Gothic"/>
                <a:ea typeface="Malgun Gothic"/>
                <a:cs typeface="Malgun Gothic"/>
                <a:sym typeface="Malgun Gothic"/>
              </a:rPr>
              <a:t>- 강아지, 고양이로 게시글을 분류함으로 하여 사용자가 원하는 동물에 게시글을 작성하게 함</a:t>
            </a:r>
            <a:endParaRPr b="1">
              <a:solidFill>
                <a:srgbClr val="CC0000"/>
              </a:solidFill>
              <a:latin typeface="Malgun Gothic"/>
              <a:ea typeface="Malgun Gothic"/>
              <a:cs typeface="Malgun Gothic"/>
              <a:sym typeface="Malgun Gothic"/>
            </a:endParaRPr>
          </a:p>
          <a:p>
            <a:pPr marL="0" lvl="0" indent="0" algn="l" rtl="0">
              <a:spcBef>
                <a:spcPts val="0"/>
              </a:spcBef>
              <a:spcAft>
                <a:spcPts val="0"/>
              </a:spcAft>
              <a:buNone/>
            </a:pPr>
            <a:endParaRPr b="1">
              <a:solidFill>
                <a:srgbClr val="CC0000"/>
              </a:solidFill>
              <a:latin typeface="Malgun Gothic"/>
              <a:ea typeface="Malgun Gothic"/>
              <a:cs typeface="Malgun Gothic"/>
              <a:sym typeface="Malgun Gothic"/>
            </a:endParaRPr>
          </a:p>
          <a:p>
            <a:pPr marL="0" lvl="0" indent="0" algn="l" rtl="0">
              <a:spcBef>
                <a:spcPts val="0"/>
              </a:spcBef>
              <a:spcAft>
                <a:spcPts val="0"/>
              </a:spcAft>
              <a:buNone/>
            </a:pPr>
            <a:r>
              <a:rPr lang="en-US" b="1">
                <a:solidFill>
                  <a:srgbClr val="CC0000"/>
                </a:solidFill>
                <a:latin typeface="Malgun Gothic"/>
                <a:ea typeface="Malgun Gothic"/>
                <a:cs typeface="Malgun Gothic"/>
                <a:sym typeface="Malgun Gothic"/>
              </a:rPr>
              <a:t>- summernote 라이브러리를 사용하여 게시글 등록시 글씨체, 글색, 파일첨부 등등을 사용하도록 함.</a:t>
            </a:r>
            <a:endParaRPr b="1">
              <a:solidFill>
                <a:srgbClr val="CC0000"/>
              </a:solidFill>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76"/>
                                        </p:tgtEl>
                                        <p:attrNameLst>
                                          <p:attrName>style.visibility</p:attrName>
                                        </p:attrNameLst>
                                      </p:cBhvr>
                                      <p:to>
                                        <p:strVal val="visible"/>
                                      </p:to>
                                    </p:set>
                                    <p:animEffect transition="in" filter="fade">
                                      <p:cBhvr>
                                        <p:cTn id="7" dur="1000"/>
                                        <p:tgtEl>
                                          <p:spTgt spid="1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792"/>
        <p:cNvGrpSpPr/>
        <p:nvPr/>
      </p:nvGrpSpPr>
      <p:grpSpPr>
        <a:xfrm>
          <a:off x="0" y="0"/>
          <a:ext cx="0" cy="0"/>
          <a:chOff x="0" y="0"/>
          <a:chExt cx="0" cy="0"/>
        </a:xfrm>
      </p:grpSpPr>
      <p:sp>
        <p:nvSpPr>
          <p:cNvPr id="1793" name="Google Shape;1793;p124"/>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794" name="Google Shape;1794;p124"/>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795" name="Google Shape;1795;p124"/>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796" name="Google Shape;1796;p124"/>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커뮤니티 게시판 상세페이지</a:t>
            </a:r>
            <a:endParaRPr sz="500" b="1">
              <a:solidFill>
                <a:srgbClr val="FAEFE2"/>
              </a:solidFill>
              <a:latin typeface="Malgun Gothic"/>
              <a:ea typeface="Malgun Gothic"/>
              <a:cs typeface="Malgun Gothic"/>
              <a:sym typeface="Malgun Gothic"/>
            </a:endParaRPr>
          </a:p>
        </p:txBody>
      </p:sp>
      <p:sp>
        <p:nvSpPr>
          <p:cNvPr id="1797" name="Google Shape;1797;p124"/>
          <p:cNvSpPr/>
          <p:nvPr/>
        </p:nvSpPr>
        <p:spPr>
          <a:xfrm>
            <a:off x="1462300" y="2943100"/>
            <a:ext cx="2998800" cy="1684500"/>
          </a:xfrm>
          <a:prstGeom prst="rect">
            <a:avLst/>
          </a:prstGeom>
          <a:noFill/>
          <a:ln w="222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8" name="Google Shape;1798;p12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066800" y="2057400"/>
            <a:ext cx="681625" cy="199125"/>
          </a:xfrm>
          <a:prstGeom prst="rect">
            <a:avLst/>
          </a:prstGeom>
          <a:noFill/>
          <a:ln w="22225" cap="flat" cmpd="sng">
            <a:solidFill>
              <a:schemeClr val="lt1"/>
            </a:solidFill>
            <a:prstDash val="solid"/>
            <a:miter lim="8000"/>
            <a:headEnd type="none" w="sm" len="sm"/>
            <a:tailEnd type="none" w="sm" len="sm"/>
          </a:ln>
        </p:spPr>
      </p:pic>
      <p:sp>
        <p:nvSpPr>
          <p:cNvPr id="1799" name="Google Shape;1799;p124"/>
          <p:cNvSpPr txBox="1"/>
          <p:nvPr/>
        </p:nvSpPr>
        <p:spPr>
          <a:xfrm>
            <a:off x="2302675" y="2052400"/>
            <a:ext cx="3534000" cy="73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lgun Gothic"/>
              <a:ea typeface="Malgun Gothic"/>
              <a:cs typeface="Malgun Gothic"/>
              <a:sym typeface="Malgun Gothic"/>
            </a:endParaRPr>
          </a:p>
        </p:txBody>
      </p:sp>
      <p:pic>
        <p:nvPicPr>
          <p:cNvPr id="1800" name="Google Shape;1800;p124"/>
          <p:cNvPicPr preferRelativeResize="0"/>
          <p:nvPr/>
        </p:nvPicPr>
        <p:blipFill>
          <a:blip r:embed="rId4">
            <a:alphaModFix/>
          </a:blip>
          <a:stretch>
            <a:fillRect/>
          </a:stretch>
        </p:blipFill>
        <p:spPr>
          <a:xfrm>
            <a:off x="6172200" y="2667000"/>
            <a:ext cx="1113735" cy="400200"/>
          </a:xfrm>
          <a:prstGeom prst="rect">
            <a:avLst/>
          </a:prstGeom>
          <a:noFill/>
          <a:ln>
            <a:noFill/>
          </a:ln>
        </p:spPr>
      </p:pic>
      <p:pic>
        <p:nvPicPr>
          <p:cNvPr id="1801" name="Google Shape;1801;p124"/>
          <p:cNvPicPr preferRelativeResize="0"/>
          <p:nvPr/>
        </p:nvPicPr>
        <p:blipFill>
          <a:blip r:embed="rId5">
            <a:alphaModFix/>
          </a:blip>
          <a:stretch>
            <a:fillRect/>
          </a:stretch>
        </p:blipFill>
        <p:spPr>
          <a:xfrm>
            <a:off x="2681488" y="1345300"/>
            <a:ext cx="5838825" cy="5495925"/>
          </a:xfrm>
          <a:prstGeom prst="rect">
            <a:avLst/>
          </a:prstGeom>
          <a:noFill/>
          <a:ln>
            <a:noFill/>
          </a:ln>
        </p:spPr>
      </p:pic>
      <p:pic>
        <p:nvPicPr>
          <p:cNvPr id="1802" name="Google Shape;1802;p124"/>
          <p:cNvPicPr preferRelativeResize="0"/>
          <p:nvPr/>
        </p:nvPicPr>
        <p:blipFill>
          <a:blip r:embed="rId6">
            <a:alphaModFix/>
          </a:blip>
          <a:stretch>
            <a:fillRect/>
          </a:stretch>
        </p:blipFill>
        <p:spPr>
          <a:xfrm>
            <a:off x="7443438" y="5111325"/>
            <a:ext cx="1009650" cy="1123950"/>
          </a:xfrm>
          <a:prstGeom prst="rect">
            <a:avLst/>
          </a:prstGeom>
          <a:noFill/>
          <a:ln w="22225" cap="flat" cmpd="sng">
            <a:solidFill>
              <a:schemeClr val="lt1"/>
            </a:solidFill>
            <a:prstDash val="solid"/>
            <a:miter lim="8000"/>
            <a:headEnd type="none" w="sm" len="sm"/>
            <a:tailEnd type="none" w="sm" len="sm"/>
          </a:ln>
        </p:spPr>
      </p:pic>
      <p:pic>
        <p:nvPicPr>
          <p:cNvPr id="1803" name="Google Shape;1803;p124"/>
          <p:cNvPicPr preferRelativeResize="0"/>
          <p:nvPr/>
        </p:nvPicPr>
        <p:blipFill>
          <a:blip r:embed="rId6">
            <a:alphaModFix/>
          </a:blip>
          <a:stretch>
            <a:fillRect/>
          </a:stretch>
        </p:blipFill>
        <p:spPr>
          <a:xfrm>
            <a:off x="7648575" y="5224850"/>
            <a:ext cx="1307425" cy="1591175"/>
          </a:xfrm>
          <a:prstGeom prst="rect">
            <a:avLst/>
          </a:prstGeom>
          <a:noFill/>
          <a:ln w="22225" cap="flat" cmpd="sng">
            <a:solidFill>
              <a:schemeClr val="lt1"/>
            </a:solidFill>
            <a:prstDash val="solid"/>
            <a:miter lim="8000"/>
            <a:headEnd type="none" w="sm" len="sm"/>
            <a:tailEnd type="none" w="sm" len="sm"/>
          </a:ln>
        </p:spPr>
      </p:pic>
      <p:pic>
        <p:nvPicPr>
          <p:cNvPr id="1804" name="Google Shape;1804;p124"/>
          <p:cNvPicPr preferRelativeResize="0"/>
          <p:nvPr/>
        </p:nvPicPr>
        <p:blipFill>
          <a:blip r:embed="rId6">
            <a:alphaModFix/>
          </a:blip>
          <a:stretch>
            <a:fillRect/>
          </a:stretch>
        </p:blipFill>
        <p:spPr>
          <a:xfrm>
            <a:off x="1512400" y="4604300"/>
            <a:ext cx="1493000" cy="1855925"/>
          </a:xfrm>
          <a:prstGeom prst="rect">
            <a:avLst/>
          </a:prstGeom>
          <a:noFill/>
          <a:ln w="22225" cap="flat" cmpd="sng">
            <a:solidFill>
              <a:schemeClr val="lt1"/>
            </a:solidFill>
            <a:prstDash val="solid"/>
            <a:miter lim="8000"/>
            <a:headEnd type="none" w="sm" len="sm"/>
            <a:tailEnd type="none" w="sm" len="sm"/>
          </a:ln>
        </p:spPr>
      </p:pic>
      <p:pic>
        <p:nvPicPr>
          <p:cNvPr id="1805" name="Google Shape;1805;p124"/>
          <p:cNvPicPr preferRelativeResize="0"/>
          <p:nvPr/>
        </p:nvPicPr>
        <p:blipFill>
          <a:blip r:embed="rId6">
            <a:alphaModFix/>
          </a:blip>
          <a:stretch>
            <a:fillRect/>
          </a:stretch>
        </p:blipFill>
        <p:spPr>
          <a:xfrm>
            <a:off x="2045800" y="4985300"/>
            <a:ext cx="1493000" cy="1855925"/>
          </a:xfrm>
          <a:prstGeom prst="rect">
            <a:avLst/>
          </a:prstGeom>
          <a:noFill/>
          <a:ln w="22225" cap="flat" cmpd="sng">
            <a:solidFill>
              <a:schemeClr val="lt1"/>
            </a:solidFill>
            <a:prstDash val="solid"/>
            <a:miter lim="8000"/>
            <a:headEnd type="none" w="sm" len="sm"/>
            <a:tailEnd type="none" w="sm" len="sm"/>
          </a:ln>
        </p:spPr>
      </p:pic>
      <p:pic>
        <p:nvPicPr>
          <p:cNvPr id="1806" name="Google Shape;1806;p124"/>
          <p:cNvPicPr preferRelativeResize="0"/>
          <p:nvPr/>
        </p:nvPicPr>
        <p:blipFill>
          <a:blip r:embed="rId6">
            <a:alphaModFix/>
          </a:blip>
          <a:stretch>
            <a:fillRect/>
          </a:stretch>
        </p:blipFill>
        <p:spPr>
          <a:xfrm>
            <a:off x="2198200" y="4223300"/>
            <a:ext cx="1493000" cy="1855925"/>
          </a:xfrm>
          <a:prstGeom prst="rect">
            <a:avLst/>
          </a:prstGeom>
          <a:noFill/>
          <a:ln w="22225" cap="flat" cmpd="sng">
            <a:solidFill>
              <a:schemeClr val="lt1"/>
            </a:solidFill>
            <a:prstDash val="solid"/>
            <a:miter lim="8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94"/>
                                        </p:tgtEl>
                                        <p:attrNameLst>
                                          <p:attrName>style.visibility</p:attrName>
                                        </p:attrNameLst>
                                      </p:cBhvr>
                                      <p:to>
                                        <p:strVal val="visible"/>
                                      </p:to>
                                    </p:set>
                                    <p:animEffect transition="in" filter="fade">
                                      <p:cBhvr>
                                        <p:cTn id="7" dur="1000"/>
                                        <p:tgtEl>
                                          <p:spTgt spid="1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810"/>
        <p:cNvGrpSpPr/>
        <p:nvPr/>
      </p:nvGrpSpPr>
      <p:grpSpPr>
        <a:xfrm>
          <a:off x="0" y="0"/>
          <a:ext cx="0" cy="0"/>
          <a:chOff x="0" y="0"/>
          <a:chExt cx="0" cy="0"/>
        </a:xfrm>
      </p:grpSpPr>
      <p:sp>
        <p:nvSpPr>
          <p:cNvPr id="1811" name="Google Shape;1811;p125"/>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812" name="Google Shape;1812;p125"/>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813" name="Google Shape;1813;p125"/>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814" name="Google Shape;1814;p125"/>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커뮤니티 게시판 상세페이지</a:t>
            </a:r>
            <a:endParaRPr sz="500" b="1">
              <a:solidFill>
                <a:srgbClr val="FAEFE2"/>
              </a:solidFill>
              <a:latin typeface="Malgun Gothic"/>
              <a:ea typeface="Malgun Gothic"/>
              <a:cs typeface="Malgun Gothic"/>
              <a:sym typeface="Malgun Gothic"/>
            </a:endParaRPr>
          </a:p>
        </p:txBody>
      </p:sp>
      <p:sp>
        <p:nvSpPr>
          <p:cNvPr id="1815" name="Google Shape;1815;p125"/>
          <p:cNvSpPr/>
          <p:nvPr/>
        </p:nvSpPr>
        <p:spPr>
          <a:xfrm>
            <a:off x="1462300" y="2943100"/>
            <a:ext cx="2998800" cy="1684500"/>
          </a:xfrm>
          <a:prstGeom prst="rect">
            <a:avLst/>
          </a:prstGeom>
          <a:noFill/>
          <a:ln w="222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txBox="1"/>
          <p:nvPr/>
        </p:nvSpPr>
        <p:spPr>
          <a:xfrm>
            <a:off x="7919250" y="5296175"/>
            <a:ext cx="3404100" cy="55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lgun Gothic"/>
              <a:ea typeface="Malgun Gothic"/>
              <a:cs typeface="Malgun Gothic"/>
              <a:sym typeface="Malgun Gothic"/>
            </a:endParaRPr>
          </a:p>
        </p:txBody>
      </p:sp>
      <p:pic>
        <p:nvPicPr>
          <p:cNvPr id="1817" name="Google Shape;1817;p12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30675" y="1504601"/>
            <a:ext cx="5565499" cy="4968575"/>
          </a:xfrm>
          <a:prstGeom prst="rect">
            <a:avLst/>
          </a:prstGeom>
          <a:noFill/>
          <a:ln w="22225" cap="flat" cmpd="sng">
            <a:solidFill>
              <a:schemeClr val="lt1"/>
            </a:solidFill>
            <a:prstDash val="solid"/>
            <a:miter lim="8000"/>
            <a:headEnd type="none" w="sm" len="sm"/>
            <a:tailEnd type="none" w="sm" len="sm"/>
          </a:ln>
        </p:spPr>
      </p:pic>
      <p:pic>
        <p:nvPicPr>
          <p:cNvPr id="1818" name="Google Shape;1818;p12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296175" y="2571400"/>
            <a:ext cx="5229850" cy="2900199"/>
          </a:xfrm>
          <a:prstGeom prst="rect">
            <a:avLst/>
          </a:prstGeom>
          <a:noFill/>
          <a:ln w="22225" cap="flat" cmpd="sng">
            <a:solidFill>
              <a:schemeClr val="lt1"/>
            </a:solidFill>
            <a:prstDash val="solid"/>
            <a:miter lim="8000"/>
            <a:headEnd type="none" w="sm" len="sm"/>
            <a:tailEnd type="none" w="sm" len="sm"/>
          </a:ln>
        </p:spPr>
      </p:pic>
      <p:sp>
        <p:nvSpPr>
          <p:cNvPr id="1819" name="Google Shape;1819;p125"/>
          <p:cNvSpPr txBox="1"/>
          <p:nvPr/>
        </p:nvSpPr>
        <p:spPr>
          <a:xfrm>
            <a:off x="1164400" y="2307400"/>
            <a:ext cx="4401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rgbClr val="CC0000"/>
                </a:solidFill>
                <a:latin typeface="Malgun Gothic"/>
                <a:ea typeface="Malgun Gothic"/>
                <a:cs typeface="Malgun Gothic"/>
                <a:sym typeface="Malgun Gothic"/>
              </a:rPr>
              <a:t>상단 :  </a:t>
            </a:r>
            <a:r>
              <a:rPr lang="en-US" b="1">
                <a:solidFill>
                  <a:srgbClr val="CC0000"/>
                </a:solidFill>
                <a:latin typeface="Malgun Gothic"/>
                <a:ea typeface="Malgun Gothic"/>
                <a:cs typeface="Malgun Gothic"/>
                <a:sym typeface="Malgun Gothic"/>
              </a:rPr>
              <a:t>내가 쓴 글 확인 및 상세페이지</a:t>
            </a:r>
            <a:endParaRPr b="1">
              <a:solidFill>
                <a:srgbClr val="CC0000"/>
              </a:solidFill>
              <a:latin typeface="Malgun Gothic"/>
              <a:ea typeface="Malgun Gothic"/>
              <a:cs typeface="Malgun Gothic"/>
              <a:sym typeface="Malgun Gothic"/>
            </a:endParaRPr>
          </a:p>
        </p:txBody>
      </p:sp>
      <p:sp>
        <p:nvSpPr>
          <p:cNvPr id="1820" name="Google Shape;1820;p125"/>
          <p:cNvSpPr txBox="1"/>
          <p:nvPr/>
        </p:nvSpPr>
        <p:spPr>
          <a:xfrm>
            <a:off x="6548275" y="4093725"/>
            <a:ext cx="48882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rgbClr val="CC0000"/>
                </a:solidFill>
                <a:latin typeface="Malgun Gothic"/>
                <a:ea typeface="Malgun Gothic"/>
                <a:cs typeface="Malgun Gothic"/>
                <a:sym typeface="Malgun Gothic"/>
              </a:rPr>
              <a:t>하단 :  </a:t>
            </a:r>
            <a:endParaRPr sz="1800" b="1">
              <a:solidFill>
                <a:srgbClr val="CC0000"/>
              </a:solidFill>
              <a:latin typeface="Malgun Gothic"/>
              <a:ea typeface="Malgun Gothic"/>
              <a:cs typeface="Malgun Gothic"/>
              <a:sym typeface="Malgun Gothic"/>
            </a:endParaRPr>
          </a:p>
          <a:p>
            <a:pPr marL="0" lvl="0" indent="0" algn="l" rtl="0">
              <a:spcBef>
                <a:spcPts val="0"/>
              </a:spcBef>
              <a:spcAft>
                <a:spcPts val="0"/>
              </a:spcAft>
              <a:buNone/>
            </a:pPr>
            <a:r>
              <a:rPr lang="en-US" b="1">
                <a:solidFill>
                  <a:srgbClr val="CC0000"/>
                </a:solidFill>
                <a:latin typeface="Malgun Gothic"/>
                <a:ea typeface="Malgun Gothic"/>
                <a:cs typeface="Malgun Gothic"/>
                <a:sym typeface="Malgun Gothic"/>
              </a:rPr>
              <a:t>등록 후에는 게시글 수정 버튼 활성화 비회원인 경우 게시글 수정 버튼 비활성화</a:t>
            </a:r>
            <a:endParaRPr b="1">
              <a:solidFill>
                <a:srgbClr val="CC0000"/>
              </a:solidFill>
              <a:latin typeface="Malgun Gothic"/>
              <a:ea typeface="Malgun Gothic"/>
              <a:cs typeface="Malgun Gothic"/>
              <a:sym typeface="Malgun Gothic"/>
            </a:endParaRPr>
          </a:p>
        </p:txBody>
      </p:sp>
      <p:sp>
        <p:nvSpPr>
          <p:cNvPr id="1821" name="Google Shape;1821;p125"/>
          <p:cNvSpPr/>
          <p:nvPr/>
        </p:nvSpPr>
        <p:spPr>
          <a:xfrm>
            <a:off x="10074850" y="3330325"/>
            <a:ext cx="1144800" cy="4617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12"/>
                                        </p:tgtEl>
                                        <p:attrNameLst>
                                          <p:attrName>style.visibility</p:attrName>
                                        </p:attrNameLst>
                                      </p:cBhvr>
                                      <p:to>
                                        <p:strVal val="visible"/>
                                      </p:to>
                                    </p:set>
                                    <p:animEffect transition="in" filter="fade">
                                      <p:cBhvr>
                                        <p:cTn id="7" dur="1000"/>
                                        <p:tgtEl>
                                          <p:spTgt spid="1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825"/>
        <p:cNvGrpSpPr/>
        <p:nvPr/>
      </p:nvGrpSpPr>
      <p:grpSpPr>
        <a:xfrm>
          <a:off x="0" y="0"/>
          <a:ext cx="0" cy="0"/>
          <a:chOff x="0" y="0"/>
          <a:chExt cx="0" cy="0"/>
        </a:xfrm>
      </p:grpSpPr>
      <p:sp>
        <p:nvSpPr>
          <p:cNvPr id="1826" name="Google Shape;1826;p126"/>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827" name="Google Shape;1827;p126"/>
          <p:cNvSpPr/>
          <p:nvPr/>
        </p:nvSpPr>
        <p:spPr>
          <a:xfrm>
            <a:off x="49050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Malgun Gothic"/>
                <a:ea typeface="Malgun Gothic"/>
                <a:cs typeface="Malgun Gothic"/>
                <a:sym typeface="Malgun Gothic"/>
              </a:rPr>
              <a:t>`</a:t>
            </a:r>
            <a:endParaRPr sz="1800" b="0" i="0" u="none" strike="noStrike" cap="none">
              <a:solidFill>
                <a:srgbClr val="FFFFFF"/>
              </a:solidFill>
              <a:latin typeface="Malgun Gothic"/>
              <a:ea typeface="Malgun Gothic"/>
              <a:cs typeface="Malgun Gothic"/>
              <a:sym typeface="Malgun Gothic"/>
            </a:endParaRPr>
          </a:p>
        </p:txBody>
      </p:sp>
      <p:sp>
        <p:nvSpPr>
          <p:cNvPr id="1828" name="Google Shape;1828;p126"/>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829" name="Google Shape;1829;p126"/>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커뮤니티 게시판 수정페이지</a:t>
            </a:r>
            <a:endParaRPr sz="500" b="1">
              <a:solidFill>
                <a:srgbClr val="FAEFE2"/>
              </a:solidFill>
              <a:latin typeface="Malgun Gothic"/>
              <a:ea typeface="Malgun Gothic"/>
              <a:cs typeface="Malgun Gothic"/>
              <a:sym typeface="Malgun Gothic"/>
            </a:endParaRPr>
          </a:p>
        </p:txBody>
      </p:sp>
      <p:sp>
        <p:nvSpPr>
          <p:cNvPr id="1830" name="Google Shape;1830;p126"/>
          <p:cNvSpPr/>
          <p:nvPr/>
        </p:nvSpPr>
        <p:spPr>
          <a:xfrm>
            <a:off x="1462300" y="2943100"/>
            <a:ext cx="2998800" cy="1684500"/>
          </a:xfrm>
          <a:prstGeom prst="rect">
            <a:avLst/>
          </a:prstGeom>
          <a:noFill/>
          <a:ln w="222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26"/>
          <p:cNvSpPr txBox="1"/>
          <p:nvPr/>
        </p:nvSpPr>
        <p:spPr>
          <a:xfrm>
            <a:off x="7919250" y="5296175"/>
            <a:ext cx="3404100" cy="55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lgun Gothic"/>
              <a:ea typeface="Malgun Gothic"/>
              <a:cs typeface="Malgun Gothic"/>
              <a:sym typeface="Malgun Gothic"/>
            </a:endParaRPr>
          </a:p>
        </p:txBody>
      </p:sp>
      <p:pic>
        <p:nvPicPr>
          <p:cNvPr id="1832" name="Google Shape;1832;p12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169375" y="1242225"/>
            <a:ext cx="4609501" cy="5408550"/>
          </a:xfrm>
          <a:prstGeom prst="rect">
            <a:avLst/>
          </a:prstGeom>
          <a:noFill/>
          <a:ln>
            <a:noFill/>
          </a:ln>
        </p:spPr>
      </p:pic>
      <p:pic>
        <p:nvPicPr>
          <p:cNvPr id="1833" name="Google Shape;1833;p12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014600" y="4943750"/>
            <a:ext cx="3404101" cy="1914325"/>
          </a:xfrm>
          <a:prstGeom prst="rect">
            <a:avLst/>
          </a:prstGeom>
          <a:noFill/>
          <a:ln>
            <a:noFill/>
          </a:ln>
        </p:spPr>
      </p:pic>
      <p:sp>
        <p:nvSpPr>
          <p:cNvPr id="1834" name="Google Shape;1834;p126"/>
          <p:cNvSpPr/>
          <p:nvPr/>
        </p:nvSpPr>
        <p:spPr>
          <a:xfrm>
            <a:off x="4209100" y="5792300"/>
            <a:ext cx="1289100" cy="5508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26"/>
          <p:cNvSpPr/>
          <p:nvPr/>
        </p:nvSpPr>
        <p:spPr>
          <a:xfrm>
            <a:off x="1213725" y="1131350"/>
            <a:ext cx="2170800" cy="852000"/>
          </a:xfrm>
          <a:prstGeom prst="rect">
            <a:avLst/>
          </a:prstGeom>
          <a:noFill/>
          <a:ln w="28575" cap="flat" cmpd="sng">
            <a:solidFill>
              <a:srgbClr val="CC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6" name="Google Shape;1836;p126"/>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778875" y="3277375"/>
            <a:ext cx="5986451" cy="1578825"/>
          </a:xfrm>
          <a:prstGeom prst="rect">
            <a:avLst/>
          </a:prstGeom>
          <a:noFill/>
          <a:ln w="22225" cap="flat" cmpd="sng">
            <a:solidFill>
              <a:schemeClr val="lt1"/>
            </a:solidFill>
            <a:prstDash val="solid"/>
            <a:miter lim="8000"/>
            <a:headEnd type="none" w="sm" len="sm"/>
            <a:tailEnd type="none" w="sm" len="sm"/>
          </a:ln>
        </p:spPr>
      </p:pic>
      <p:cxnSp>
        <p:nvCxnSpPr>
          <p:cNvPr id="1837" name="Google Shape;1837;p126"/>
          <p:cNvCxnSpPr/>
          <p:nvPr/>
        </p:nvCxnSpPr>
        <p:spPr>
          <a:xfrm rot="10800000" flipH="1">
            <a:off x="2327100" y="6199725"/>
            <a:ext cx="1624200" cy="246600"/>
          </a:xfrm>
          <a:prstGeom prst="straightConnector1">
            <a:avLst/>
          </a:prstGeom>
          <a:noFill/>
          <a:ln w="28575" cap="flat" cmpd="sng">
            <a:solidFill>
              <a:srgbClr val="CC0000"/>
            </a:solidFill>
            <a:prstDash val="solid"/>
            <a:round/>
            <a:headEnd type="none" w="med" len="med"/>
            <a:tailEnd type="triangle" w="med" len="med"/>
          </a:ln>
        </p:spPr>
      </p:cxnSp>
      <p:cxnSp>
        <p:nvCxnSpPr>
          <p:cNvPr id="1838" name="Google Shape;1838;p126"/>
          <p:cNvCxnSpPr/>
          <p:nvPr/>
        </p:nvCxnSpPr>
        <p:spPr>
          <a:xfrm rot="10800000" flipH="1">
            <a:off x="5969925" y="4726475"/>
            <a:ext cx="1569000" cy="922200"/>
          </a:xfrm>
          <a:prstGeom prst="straightConnector1">
            <a:avLst/>
          </a:prstGeom>
          <a:noFill/>
          <a:ln w="28575" cap="flat" cmpd="sng">
            <a:solidFill>
              <a:srgbClr val="CC0000"/>
            </a:solidFill>
            <a:prstDash val="solid"/>
            <a:round/>
            <a:headEnd type="none" w="med" len="med"/>
            <a:tailEnd type="triangle" w="med" len="med"/>
          </a:ln>
        </p:spPr>
      </p:cxnSp>
      <p:sp>
        <p:nvSpPr>
          <p:cNvPr id="1839" name="Google Shape;1839;p126"/>
          <p:cNvSpPr/>
          <p:nvPr/>
        </p:nvSpPr>
        <p:spPr>
          <a:xfrm>
            <a:off x="7253975" y="4229375"/>
            <a:ext cx="1289100" cy="5508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0" name="Google Shape;1840;p126"/>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708225" y="1655500"/>
            <a:ext cx="3404100" cy="922200"/>
          </a:xfrm>
          <a:prstGeom prst="rect">
            <a:avLst/>
          </a:prstGeom>
          <a:noFill/>
          <a:ln w="9525" cap="flat" cmpd="sng">
            <a:solidFill>
              <a:srgbClr val="CC0000"/>
            </a:solidFill>
            <a:prstDash val="solid"/>
            <a:round/>
            <a:headEnd type="none" w="sm" len="sm"/>
            <a:tailEnd type="none" w="sm" len="sm"/>
          </a:ln>
        </p:spPr>
      </p:pic>
      <p:sp>
        <p:nvSpPr>
          <p:cNvPr id="1841" name="Google Shape;1841;p126"/>
          <p:cNvSpPr txBox="1"/>
          <p:nvPr/>
        </p:nvSpPr>
        <p:spPr>
          <a:xfrm>
            <a:off x="7032325" y="1633650"/>
            <a:ext cx="4085100" cy="1339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rgbClr val="CC0000"/>
              </a:buClr>
              <a:buSzPts val="1500"/>
              <a:buFont typeface="Malgun Gothic"/>
              <a:buChar char="-"/>
            </a:pPr>
            <a:r>
              <a:rPr lang="en-US" sz="1500" b="1">
                <a:solidFill>
                  <a:srgbClr val="CC0000"/>
                </a:solidFill>
                <a:latin typeface="Malgun Gothic"/>
                <a:ea typeface="Malgun Gothic"/>
                <a:cs typeface="Malgun Gothic"/>
                <a:sym typeface="Malgun Gothic"/>
              </a:rPr>
              <a:t>회원은 본인이 등록한 게시글을 제목과 내용, 첨부파일을 추가 또는 수정할 수 있도록 함</a:t>
            </a:r>
            <a:endParaRPr sz="1500" b="1">
              <a:solidFill>
                <a:srgbClr val="CC0000"/>
              </a:solidFill>
              <a:latin typeface="Malgun Gothic"/>
              <a:ea typeface="Malgun Gothic"/>
              <a:cs typeface="Malgun Gothic"/>
              <a:sym typeface="Malgun Gothic"/>
            </a:endParaRPr>
          </a:p>
          <a:p>
            <a:pPr marL="457200" lvl="0" indent="-323850" algn="l" rtl="0">
              <a:spcBef>
                <a:spcPts val="0"/>
              </a:spcBef>
              <a:spcAft>
                <a:spcPts val="0"/>
              </a:spcAft>
              <a:buClr>
                <a:srgbClr val="CC0000"/>
              </a:buClr>
              <a:buSzPts val="1500"/>
              <a:buFont typeface="Malgun Gothic"/>
              <a:buChar char="-"/>
            </a:pPr>
            <a:r>
              <a:rPr lang="en-US" sz="1500" b="1">
                <a:solidFill>
                  <a:srgbClr val="CC0000"/>
                </a:solidFill>
                <a:latin typeface="Malgun Gothic"/>
                <a:ea typeface="Malgun Gothic"/>
                <a:cs typeface="Malgun Gothic"/>
                <a:sym typeface="Malgun Gothic"/>
              </a:rPr>
              <a:t>수정 완료시 게시글 목록에서 올린 글을 확인 할 수 있음</a:t>
            </a:r>
            <a:endParaRPr sz="1500" b="1">
              <a:solidFill>
                <a:srgbClr val="CC0000"/>
              </a:solidFill>
              <a:latin typeface="Malgun Gothic"/>
              <a:ea typeface="Malgun Gothic"/>
              <a:cs typeface="Malgun Gothic"/>
              <a:sym typeface="Malgun Gothic"/>
            </a:endParaRPr>
          </a:p>
        </p:txBody>
      </p:sp>
      <p:cxnSp>
        <p:nvCxnSpPr>
          <p:cNvPr id="1842" name="Google Shape;1842;p126"/>
          <p:cNvCxnSpPr/>
          <p:nvPr/>
        </p:nvCxnSpPr>
        <p:spPr>
          <a:xfrm>
            <a:off x="3248975" y="1593550"/>
            <a:ext cx="996600" cy="242400"/>
          </a:xfrm>
          <a:prstGeom prst="straightConnector1">
            <a:avLst/>
          </a:prstGeom>
          <a:noFill/>
          <a:ln w="28575" cap="flat" cmpd="sng">
            <a:solidFill>
              <a:srgbClr val="CC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27"/>
                                        </p:tgtEl>
                                        <p:attrNameLst>
                                          <p:attrName>style.visibility</p:attrName>
                                        </p:attrNameLst>
                                      </p:cBhvr>
                                      <p:to>
                                        <p:strVal val="visible"/>
                                      </p:to>
                                    </p:set>
                                    <p:animEffect transition="in" filter="fade">
                                      <p:cBhvr>
                                        <p:cTn id="7" dur="1000"/>
                                        <p:tgtEl>
                                          <p:spTgt spid="1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846"/>
        <p:cNvGrpSpPr/>
        <p:nvPr/>
      </p:nvGrpSpPr>
      <p:grpSpPr>
        <a:xfrm>
          <a:off x="0" y="0"/>
          <a:ext cx="0" cy="0"/>
          <a:chOff x="0" y="0"/>
          <a:chExt cx="0" cy="0"/>
        </a:xfrm>
      </p:grpSpPr>
      <p:sp>
        <p:nvSpPr>
          <p:cNvPr id="1847" name="Google Shape;1847;p127"/>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848" name="Google Shape;1848;p127"/>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849" name="Google Shape;1849;p127"/>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850" name="Google Shape;1850;p127"/>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커뮤니티 게시판 댓글 </a:t>
            </a:r>
            <a:endParaRPr sz="500" b="1">
              <a:solidFill>
                <a:srgbClr val="FAEFE2"/>
              </a:solidFill>
              <a:latin typeface="Malgun Gothic"/>
              <a:ea typeface="Malgun Gothic"/>
              <a:cs typeface="Malgun Gothic"/>
              <a:sym typeface="Malgun Gothic"/>
            </a:endParaRPr>
          </a:p>
        </p:txBody>
      </p:sp>
      <p:sp>
        <p:nvSpPr>
          <p:cNvPr id="1851" name="Google Shape;1851;p127"/>
          <p:cNvSpPr/>
          <p:nvPr/>
        </p:nvSpPr>
        <p:spPr>
          <a:xfrm>
            <a:off x="1462300" y="2943100"/>
            <a:ext cx="2998800" cy="1684500"/>
          </a:xfrm>
          <a:prstGeom prst="rect">
            <a:avLst/>
          </a:prstGeom>
          <a:noFill/>
          <a:ln w="222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7"/>
          <p:cNvSpPr txBox="1"/>
          <p:nvPr/>
        </p:nvSpPr>
        <p:spPr>
          <a:xfrm>
            <a:off x="7919250" y="5296175"/>
            <a:ext cx="3404100" cy="55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lgun Gothic"/>
              <a:ea typeface="Malgun Gothic"/>
              <a:cs typeface="Malgun Gothic"/>
              <a:sym typeface="Malgun Gothic"/>
            </a:endParaRPr>
          </a:p>
        </p:txBody>
      </p:sp>
      <p:pic>
        <p:nvPicPr>
          <p:cNvPr id="1853" name="Google Shape;1853;p12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109475" y="1460425"/>
            <a:ext cx="6695825" cy="5224750"/>
          </a:xfrm>
          <a:prstGeom prst="rect">
            <a:avLst/>
          </a:prstGeom>
          <a:noFill/>
          <a:ln>
            <a:noFill/>
          </a:ln>
        </p:spPr>
      </p:pic>
      <p:pic>
        <p:nvPicPr>
          <p:cNvPr id="1854" name="Google Shape;1854;p12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288475" y="3404648"/>
            <a:ext cx="6841649" cy="3231200"/>
          </a:xfrm>
          <a:prstGeom prst="rect">
            <a:avLst/>
          </a:prstGeom>
          <a:noFill/>
          <a:ln w="28575" cap="flat" cmpd="sng">
            <a:solidFill>
              <a:srgbClr val="CC0000"/>
            </a:solidFill>
            <a:prstDash val="solid"/>
            <a:round/>
            <a:headEnd type="none" w="sm" len="sm"/>
            <a:tailEnd type="none" w="sm" len="sm"/>
          </a:ln>
        </p:spPr>
      </p:pic>
      <p:sp>
        <p:nvSpPr>
          <p:cNvPr id="1855" name="Google Shape;1855;p127"/>
          <p:cNvSpPr txBox="1"/>
          <p:nvPr/>
        </p:nvSpPr>
        <p:spPr>
          <a:xfrm>
            <a:off x="4785800" y="2733350"/>
            <a:ext cx="568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CC0000"/>
                </a:solidFill>
                <a:latin typeface="Malgun Gothic"/>
                <a:ea typeface="Malgun Gothic"/>
                <a:cs typeface="Malgun Gothic"/>
                <a:sym typeface="Malgun Gothic"/>
              </a:rPr>
              <a:t>로그인 필요한 비회원에게는 로그인 버튼 활성화</a:t>
            </a:r>
            <a:endParaRPr b="1">
              <a:solidFill>
                <a:srgbClr val="CC0000"/>
              </a:solidFill>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48"/>
                                        </p:tgtEl>
                                        <p:attrNameLst>
                                          <p:attrName>style.visibility</p:attrName>
                                        </p:attrNameLst>
                                      </p:cBhvr>
                                      <p:to>
                                        <p:strVal val="visible"/>
                                      </p:to>
                                    </p:set>
                                    <p:animEffect transition="in" filter="fade">
                                      <p:cBhvr>
                                        <p:cTn id="7" dur="1000"/>
                                        <p:tgtEl>
                                          <p:spTgt spid="1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859"/>
        <p:cNvGrpSpPr/>
        <p:nvPr/>
      </p:nvGrpSpPr>
      <p:grpSpPr>
        <a:xfrm>
          <a:off x="0" y="0"/>
          <a:ext cx="0" cy="0"/>
          <a:chOff x="0" y="0"/>
          <a:chExt cx="0" cy="0"/>
        </a:xfrm>
      </p:grpSpPr>
      <p:sp>
        <p:nvSpPr>
          <p:cNvPr id="1860" name="Google Shape;1860;p128"/>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861" name="Google Shape;1861;p128"/>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862" name="Google Shape;1862;p128"/>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863" name="Google Shape;1863;p128"/>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커뮤니티 게시판 댓글</a:t>
            </a:r>
            <a:endParaRPr sz="500" b="1">
              <a:solidFill>
                <a:srgbClr val="FAEFE2"/>
              </a:solidFill>
              <a:latin typeface="Malgun Gothic"/>
              <a:ea typeface="Malgun Gothic"/>
              <a:cs typeface="Malgun Gothic"/>
              <a:sym typeface="Malgun Gothic"/>
            </a:endParaRPr>
          </a:p>
        </p:txBody>
      </p:sp>
      <p:sp>
        <p:nvSpPr>
          <p:cNvPr id="1864" name="Google Shape;1864;p128"/>
          <p:cNvSpPr/>
          <p:nvPr/>
        </p:nvSpPr>
        <p:spPr>
          <a:xfrm>
            <a:off x="1462300" y="2943100"/>
            <a:ext cx="2998800" cy="1684500"/>
          </a:xfrm>
          <a:prstGeom prst="rect">
            <a:avLst/>
          </a:prstGeom>
          <a:noFill/>
          <a:ln w="222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5" name="Google Shape;1865;p12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066800" y="2057400"/>
            <a:ext cx="681625" cy="199125"/>
          </a:xfrm>
          <a:prstGeom prst="rect">
            <a:avLst/>
          </a:prstGeom>
          <a:noFill/>
          <a:ln w="22225" cap="flat" cmpd="sng">
            <a:solidFill>
              <a:schemeClr val="lt1"/>
            </a:solidFill>
            <a:prstDash val="solid"/>
            <a:miter lim="8000"/>
            <a:headEnd type="none" w="sm" len="sm"/>
            <a:tailEnd type="none" w="sm" len="sm"/>
          </a:ln>
        </p:spPr>
      </p:pic>
      <p:sp>
        <p:nvSpPr>
          <p:cNvPr id="1866" name="Google Shape;1866;p128"/>
          <p:cNvSpPr txBox="1"/>
          <p:nvPr/>
        </p:nvSpPr>
        <p:spPr>
          <a:xfrm>
            <a:off x="2302675" y="2052400"/>
            <a:ext cx="3534000" cy="73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lgun Gothic"/>
              <a:ea typeface="Malgun Gothic"/>
              <a:cs typeface="Malgun Gothic"/>
              <a:sym typeface="Malgun Gothic"/>
            </a:endParaRPr>
          </a:p>
        </p:txBody>
      </p:sp>
      <p:pic>
        <p:nvPicPr>
          <p:cNvPr id="1867" name="Google Shape;1867;p128"/>
          <p:cNvPicPr preferRelativeResize="0"/>
          <p:nvPr/>
        </p:nvPicPr>
        <p:blipFill>
          <a:blip r:embed="rId4">
            <a:alphaModFix/>
          </a:blip>
          <a:stretch>
            <a:fillRect/>
          </a:stretch>
        </p:blipFill>
        <p:spPr>
          <a:xfrm>
            <a:off x="6172200" y="2667000"/>
            <a:ext cx="1113735" cy="400200"/>
          </a:xfrm>
          <a:prstGeom prst="rect">
            <a:avLst/>
          </a:prstGeom>
          <a:noFill/>
          <a:ln>
            <a:noFill/>
          </a:ln>
        </p:spPr>
      </p:pic>
      <p:pic>
        <p:nvPicPr>
          <p:cNvPr id="1868" name="Google Shape;1868;p12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32000" y="1488600"/>
            <a:ext cx="5293625" cy="4984575"/>
          </a:xfrm>
          <a:prstGeom prst="rect">
            <a:avLst/>
          </a:prstGeom>
          <a:noFill/>
          <a:ln>
            <a:noFill/>
          </a:ln>
        </p:spPr>
      </p:pic>
      <p:pic>
        <p:nvPicPr>
          <p:cNvPr id="1869" name="Google Shape;1869;p128"/>
          <p:cNvPicPr preferRelativeResize="0"/>
          <p:nvPr/>
        </p:nvPicPr>
        <p:blipFill>
          <a:blip r:embed="rId6">
            <a:alphaModFix/>
          </a:blip>
          <a:stretch>
            <a:fillRect/>
          </a:stretch>
        </p:blipFill>
        <p:spPr>
          <a:xfrm>
            <a:off x="6157950" y="2256525"/>
            <a:ext cx="5590000" cy="3799025"/>
          </a:xfrm>
          <a:prstGeom prst="rect">
            <a:avLst/>
          </a:prstGeom>
          <a:noFill/>
          <a:ln w="22225" cap="flat" cmpd="sng">
            <a:solidFill>
              <a:schemeClr val="lt1"/>
            </a:solidFill>
            <a:prstDash val="solid"/>
            <a:miter lim="8000"/>
            <a:headEnd type="none" w="sm" len="sm"/>
            <a:tailEnd type="none" w="sm" len="sm"/>
          </a:ln>
        </p:spPr>
      </p:pic>
      <p:sp>
        <p:nvSpPr>
          <p:cNvPr id="1870" name="Google Shape;1870;p128"/>
          <p:cNvSpPr txBox="1"/>
          <p:nvPr/>
        </p:nvSpPr>
        <p:spPr>
          <a:xfrm>
            <a:off x="1013000" y="4251825"/>
            <a:ext cx="5589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CC0000"/>
                </a:solidFill>
                <a:latin typeface="Malgun Gothic"/>
                <a:ea typeface="Malgun Gothic"/>
                <a:cs typeface="Malgun Gothic"/>
                <a:sym typeface="Malgun Gothic"/>
              </a:rPr>
              <a:t>상단: </a:t>
            </a:r>
            <a:endParaRPr b="1">
              <a:solidFill>
                <a:srgbClr val="CC0000"/>
              </a:solidFill>
              <a:latin typeface="Malgun Gothic"/>
              <a:ea typeface="Malgun Gothic"/>
              <a:cs typeface="Malgun Gothic"/>
              <a:sym typeface="Malgun Gothic"/>
            </a:endParaRPr>
          </a:p>
          <a:p>
            <a:pPr marL="0" lvl="0" indent="0" algn="l" rtl="0">
              <a:spcBef>
                <a:spcPts val="0"/>
              </a:spcBef>
              <a:spcAft>
                <a:spcPts val="0"/>
              </a:spcAft>
              <a:buNone/>
            </a:pPr>
            <a:r>
              <a:rPr lang="en-US" b="1">
                <a:solidFill>
                  <a:srgbClr val="CC0000"/>
                </a:solidFill>
                <a:latin typeface="Malgun Gothic"/>
                <a:ea typeface="Malgun Gothic"/>
                <a:cs typeface="Malgun Gothic"/>
                <a:sym typeface="Malgun Gothic"/>
              </a:rPr>
              <a:t>모든 회원은 댓글을 볼 수 있으며, 만약 댓글 작성자인 경우 삭제을 할 수 있도록 삭제버튼 활성화 함</a:t>
            </a:r>
            <a:endParaRPr b="1">
              <a:solidFill>
                <a:srgbClr val="CC0000"/>
              </a:solidFill>
              <a:latin typeface="Malgun Gothic"/>
              <a:ea typeface="Malgun Gothic"/>
              <a:cs typeface="Malgun Gothic"/>
              <a:sym typeface="Malgun Gothic"/>
            </a:endParaRPr>
          </a:p>
        </p:txBody>
      </p:sp>
      <p:sp>
        <p:nvSpPr>
          <p:cNvPr id="1871" name="Google Shape;1871;p128"/>
          <p:cNvSpPr/>
          <p:nvPr/>
        </p:nvSpPr>
        <p:spPr>
          <a:xfrm>
            <a:off x="3906135" y="5831757"/>
            <a:ext cx="1165800" cy="4638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28"/>
          <p:cNvSpPr/>
          <p:nvPr/>
        </p:nvSpPr>
        <p:spPr>
          <a:xfrm>
            <a:off x="611800" y="5059350"/>
            <a:ext cx="2003100" cy="730800"/>
          </a:xfrm>
          <a:prstGeom prst="rect">
            <a:avLst/>
          </a:prstGeom>
          <a:noFill/>
          <a:ln w="28575" cap="flat" cmpd="sng">
            <a:solidFill>
              <a:srgbClr val="CC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28"/>
          <p:cNvSpPr txBox="1"/>
          <p:nvPr/>
        </p:nvSpPr>
        <p:spPr>
          <a:xfrm>
            <a:off x="8076100" y="4643825"/>
            <a:ext cx="3651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CC0000"/>
                </a:solidFill>
                <a:latin typeface="Malgun Gothic"/>
                <a:ea typeface="Malgun Gothic"/>
                <a:cs typeface="Malgun Gothic"/>
                <a:sym typeface="Malgun Gothic"/>
              </a:rPr>
              <a:t>하단:</a:t>
            </a:r>
            <a:endParaRPr b="1">
              <a:solidFill>
                <a:srgbClr val="CC0000"/>
              </a:solidFill>
              <a:latin typeface="Malgun Gothic"/>
              <a:ea typeface="Malgun Gothic"/>
              <a:cs typeface="Malgun Gothic"/>
              <a:sym typeface="Malgun Gothic"/>
            </a:endParaRPr>
          </a:p>
          <a:p>
            <a:pPr marL="0" lvl="0" indent="0" algn="l" rtl="0">
              <a:spcBef>
                <a:spcPts val="0"/>
              </a:spcBef>
              <a:spcAft>
                <a:spcPts val="0"/>
              </a:spcAft>
              <a:buNone/>
            </a:pPr>
            <a:r>
              <a:rPr lang="en-US" b="1">
                <a:solidFill>
                  <a:srgbClr val="CC0000"/>
                </a:solidFill>
                <a:latin typeface="Malgun Gothic"/>
                <a:ea typeface="Malgun Gothic"/>
                <a:cs typeface="Malgun Gothic"/>
                <a:sym typeface="Malgun Gothic"/>
              </a:rPr>
              <a:t>회원에게는 등록버튼이 비회원에게는 </a:t>
            </a:r>
            <a:endParaRPr b="1">
              <a:solidFill>
                <a:srgbClr val="CC0000"/>
              </a:solidFill>
              <a:latin typeface="Malgun Gothic"/>
              <a:ea typeface="Malgun Gothic"/>
              <a:cs typeface="Malgun Gothic"/>
              <a:sym typeface="Malgun Gothic"/>
            </a:endParaRPr>
          </a:p>
          <a:p>
            <a:pPr marL="0" lvl="0" indent="0" algn="l" rtl="0">
              <a:spcBef>
                <a:spcPts val="0"/>
              </a:spcBef>
              <a:spcAft>
                <a:spcPts val="0"/>
              </a:spcAft>
              <a:buNone/>
            </a:pPr>
            <a:r>
              <a:rPr lang="en-US" b="1">
                <a:solidFill>
                  <a:srgbClr val="CC0000"/>
                </a:solidFill>
                <a:latin typeface="Malgun Gothic"/>
                <a:ea typeface="Malgun Gothic"/>
                <a:cs typeface="Malgun Gothic"/>
                <a:sym typeface="Malgun Gothic"/>
              </a:rPr>
              <a:t>로그인 버튼을 활성화 함</a:t>
            </a:r>
            <a:endParaRPr b="1">
              <a:solidFill>
                <a:srgbClr val="CC0000"/>
              </a:solidFill>
              <a:latin typeface="Malgun Gothic"/>
              <a:ea typeface="Malgun Gothic"/>
              <a:cs typeface="Malgun Gothic"/>
              <a:sym typeface="Malgun Gothic"/>
            </a:endParaRPr>
          </a:p>
        </p:txBody>
      </p:sp>
      <p:sp>
        <p:nvSpPr>
          <p:cNvPr id="1874" name="Google Shape;1874;p128"/>
          <p:cNvSpPr/>
          <p:nvPr/>
        </p:nvSpPr>
        <p:spPr>
          <a:xfrm>
            <a:off x="10222850" y="5407450"/>
            <a:ext cx="1165800" cy="6465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5" name="Google Shape;1875;p128"/>
          <p:cNvCxnSpPr/>
          <p:nvPr/>
        </p:nvCxnSpPr>
        <p:spPr>
          <a:xfrm>
            <a:off x="4070950" y="5014375"/>
            <a:ext cx="4500" cy="704400"/>
          </a:xfrm>
          <a:prstGeom prst="straightConnector1">
            <a:avLst/>
          </a:prstGeom>
          <a:noFill/>
          <a:ln w="28575" cap="flat" cmpd="sng">
            <a:solidFill>
              <a:srgbClr val="CC0000"/>
            </a:solidFill>
            <a:prstDash val="solid"/>
            <a:round/>
            <a:headEnd type="none" w="med" len="med"/>
            <a:tailEnd type="triangle" w="med" len="med"/>
          </a:ln>
        </p:spPr>
      </p:cxnSp>
      <p:cxnSp>
        <p:nvCxnSpPr>
          <p:cNvPr id="1876" name="Google Shape;1876;p128"/>
          <p:cNvCxnSpPr/>
          <p:nvPr/>
        </p:nvCxnSpPr>
        <p:spPr>
          <a:xfrm>
            <a:off x="8851300" y="5475125"/>
            <a:ext cx="1045800" cy="393300"/>
          </a:xfrm>
          <a:prstGeom prst="straightConnector1">
            <a:avLst/>
          </a:prstGeom>
          <a:noFill/>
          <a:ln w="28575" cap="flat" cmpd="sng">
            <a:solidFill>
              <a:srgbClr val="CC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61"/>
                                        </p:tgtEl>
                                        <p:attrNameLst>
                                          <p:attrName>style.visibility</p:attrName>
                                        </p:attrNameLst>
                                      </p:cBhvr>
                                      <p:to>
                                        <p:strVal val="visible"/>
                                      </p:to>
                                    </p:set>
                                    <p:animEffect transition="in" filter="fade">
                                      <p:cBhvr>
                                        <p:cTn id="7" dur="1000"/>
                                        <p:tgtEl>
                                          <p:spTgt spid="18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880"/>
        <p:cNvGrpSpPr/>
        <p:nvPr/>
      </p:nvGrpSpPr>
      <p:grpSpPr>
        <a:xfrm>
          <a:off x="0" y="0"/>
          <a:ext cx="0" cy="0"/>
          <a:chOff x="0" y="0"/>
          <a:chExt cx="0" cy="0"/>
        </a:xfrm>
      </p:grpSpPr>
      <p:sp>
        <p:nvSpPr>
          <p:cNvPr id="1881" name="Google Shape;1881;p129"/>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882" name="Google Shape;1882;p129"/>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883" name="Google Shape;1883;p129"/>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884" name="Google Shape;1884;p129"/>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커뮤니티 게시판 댓글 삭제</a:t>
            </a:r>
            <a:endParaRPr sz="500" b="1">
              <a:solidFill>
                <a:srgbClr val="FAEFE2"/>
              </a:solidFill>
              <a:latin typeface="Malgun Gothic"/>
              <a:ea typeface="Malgun Gothic"/>
              <a:cs typeface="Malgun Gothic"/>
              <a:sym typeface="Malgun Gothic"/>
            </a:endParaRPr>
          </a:p>
        </p:txBody>
      </p:sp>
      <p:sp>
        <p:nvSpPr>
          <p:cNvPr id="1885" name="Google Shape;1885;p129"/>
          <p:cNvSpPr/>
          <p:nvPr/>
        </p:nvSpPr>
        <p:spPr>
          <a:xfrm>
            <a:off x="1462300" y="2943100"/>
            <a:ext cx="2998800" cy="1684500"/>
          </a:xfrm>
          <a:prstGeom prst="rect">
            <a:avLst/>
          </a:prstGeom>
          <a:noFill/>
          <a:ln w="222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6" name="Google Shape;1886;p12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066800" y="2057400"/>
            <a:ext cx="681625" cy="199125"/>
          </a:xfrm>
          <a:prstGeom prst="rect">
            <a:avLst/>
          </a:prstGeom>
          <a:noFill/>
          <a:ln w="22225" cap="flat" cmpd="sng">
            <a:solidFill>
              <a:schemeClr val="lt1"/>
            </a:solidFill>
            <a:prstDash val="solid"/>
            <a:miter lim="8000"/>
            <a:headEnd type="none" w="sm" len="sm"/>
            <a:tailEnd type="none" w="sm" len="sm"/>
          </a:ln>
        </p:spPr>
      </p:pic>
      <p:sp>
        <p:nvSpPr>
          <p:cNvPr id="1887" name="Google Shape;1887;p129"/>
          <p:cNvSpPr txBox="1"/>
          <p:nvPr/>
        </p:nvSpPr>
        <p:spPr>
          <a:xfrm>
            <a:off x="2302675" y="2052400"/>
            <a:ext cx="3534000" cy="73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lgun Gothic"/>
              <a:ea typeface="Malgun Gothic"/>
              <a:cs typeface="Malgun Gothic"/>
              <a:sym typeface="Malgun Gothic"/>
            </a:endParaRPr>
          </a:p>
        </p:txBody>
      </p:sp>
      <p:pic>
        <p:nvPicPr>
          <p:cNvPr id="1888" name="Google Shape;1888;p129"/>
          <p:cNvPicPr preferRelativeResize="0"/>
          <p:nvPr/>
        </p:nvPicPr>
        <p:blipFill>
          <a:blip r:embed="rId4">
            <a:alphaModFix/>
          </a:blip>
          <a:stretch>
            <a:fillRect/>
          </a:stretch>
        </p:blipFill>
        <p:spPr>
          <a:xfrm>
            <a:off x="6172200" y="2667000"/>
            <a:ext cx="1113735" cy="400200"/>
          </a:xfrm>
          <a:prstGeom prst="rect">
            <a:avLst/>
          </a:prstGeom>
          <a:noFill/>
          <a:ln>
            <a:noFill/>
          </a:ln>
        </p:spPr>
      </p:pic>
      <p:pic>
        <p:nvPicPr>
          <p:cNvPr id="1889" name="Google Shape;1889;p12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32000" y="1221775"/>
            <a:ext cx="5043849" cy="5506150"/>
          </a:xfrm>
          <a:prstGeom prst="rect">
            <a:avLst/>
          </a:prstGeom>
          <a:noFill/>
          <a:ln w="9525" cap="flat" cmpd="sng">
            <a:solidFill>
              <a:srgbClr val="CC0000"/>
            </a:solidFill>
            <a:prstDash val="solid"/>
            <a:round/>
            <a:headEnd type="none" w="sm" len="sm"/>
            <a:tailEnd type="none" w="sm" len="sm"/>
          </a:ln>
        </p:spPr>
      </p:pic>
      <p:sp>
        <p:nvSpPr>
          <p:cNvPr id="1890" name="Google Shape;1890;p129"/>
          <p:cNvSpPr txBox="1"/>
          <p:nvPr/>
        </p:nvSpPr>
        <p:spPr>
          <a:xfrm>
            <a:off x="6705600" y="2590800"/>
            <a:ext cx="184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CC0000"/>
                </a:solidFill>
                <a:latin typeface="Malgun Gothic"/>
                <a:ea typeface="Malgun Gothic"/>
                <a:cs typeface="Malgun Gothic"/>
                <a:sym typeface="Malgun Gothic"/>
              </a:rPr>
              <a:t>댓글 전체 페이지</a:t>
            </a:r>
            <a:endParaRPr sz="1600" b="1">
              <a:solidFill>
                <a:srgbClr val="CC0000"/>
              </a:solidFill>
              <a:latin typeface="Malgun Gothic"/>
              <a:ea typeface="Malgun Gothic"/>
              <a:cs typeface="Malgun Gothic"/>
              <a:sym typeface="Malgun Gothic"/>
            </a:endParaRPr>
          </a:p>
        </p:txBody>
      </p:sp>
      <p:pic>
        <p:nvPicPr>
          <p:cNvPr id="1891" name="Google Shape;1891;p129"/>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256100" y="1154900"/>
            <a:ext cx="5237724" cy="3177000"/>
          </a:xfrm>
          <a:prstGeom prst="rect">
            <a:avLst/>
          </a:prstGeom>
          <a:noFill/>
          <a:ln w="9525" cap="flat" cmpd="sng">
            <a:solidFill>
              <a:srgbClr val="CC0000"/>
            </a:solidFill>
            <a:prstDash val="solid"/>
            <a:round/>
            <a:headEnd type="none" w="sm" len="sm"/>
            <a:tailEnd type="none" w="sm" len="sm"/>
          </a:ln>
        </p:spPr>
      </p:pic>
      <p:pic>
        <p:nvPicPr>
          <p:cNvPr id="1892" name="Google Shape;1892;p12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5930450" y="4542975"/>
            <a:ext cx="5742975" cy="2184950"/>
          </a:xfrm>
          <a:prstGeom prst="rect">
            <a:avLst/>
          </a:prstGeom>
          <a:noFill/>
          <a:ln w="9525" cap="flat" cmpd="sng">
            <a:solidFill>
              <a:srgbClr val="CC0000"/>
            </a:solidFill>
            <a:prstDash val="solid"/>
            <a:round/>
            <a:headEnd type="none" w="sm" len="sm"/>
            <a:tailEnd type="none" w="sm" len="sm"/>
          </a:ln>
        </p:spPr>
      </p:pic>
      <p:sp>
        <p:nvSpPr>
          <p:cNvPr id="1893" name="Google Shape;1893;p129"/>
          <p:cNvSpPr/>
          <p:nvPr/>
        </p:nvSpPr>
        <p:spPr>
          <a:xfrm>
            <a:off x="4479900" y="5042350"/>
            <a:ext cx="1243200" cy="5526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4" name="Google Shape;1894;p129"/>
          <p:cNvCxnSpPr/>
          <p:nvPr/>
        </p:nvCxnSpPr>
        <p:spPr>
          <a:xfrm rot="10800000" flipH="1">
            <a:off x="5259450" y="3690300"/>
            <a:ext cx="1065600" cy="1065900"/>
          </a:xfrm>
          <a:prstGeom prst="straightConnector1">
            <a:avLst/>
          </a:prstGeom>
          <a:noFill/>
          <a:ln w="28575" cap="flat" cmpd="sng">
            <a:solidFill>
              <a:srgbClr val="CC0000"/>
            </a:solidFill>
            <a:prstDash val="solid"/>
            <a:round/>
            <a:headEnd type="none" w="med" len="med"/>
            <a:tailEnd type="triangle" w="med" len="med"/>
          </a:ln>
        </p:spPr>
      </p:cxnSp>
      <p:cxnSp>
        <p:nvCxnSpPr>
          <p:cNvPr id="1895" name="Google Shape;1895;p129"/>
          <p:cNvCxnSpPr/>
          <p:nvPr/>
        </p:nvCxnSpPr>
        <p:spPr>
          <a:xfrm>
            <a:off x="10719100" y="4346525"/>
            <a:ext cx="16800" cy="1107600"/>
          </a:xfrm>
          <a:prstGeom prst="straightConnector1">
            <a:avLst/>
          </a:prstGeom>
          <a:noFill/>
          <a:ln w="28575" cap="flat" cmpd="sng">
            <a:solidFill>
              <a:srgbClr val="CC0000"/>
            </a:solidFill>
            <a:prstDash val="solid"/>
            <a:round/>
            <a:headEnd type="none" w="med" len="med"/>
            <a:tailEnd type="triangle" w="med" len="med"/>
          </a:ln>
        </p:spPr>
      </p:cxnSp>
      <p:sp>
        <p:nvSpPr>
          <p:cNvPr id="1896" name="Google Shape;1896;p129"/>
          <p:cNvSpPr/>
          <p:nvPr/>
        </p:nvSpPr>
        <p:spPr>
          <a:xfrm>
            <a:off x="10171975" y="3828650"/>
            <a:ext cx="1113600" cy="4710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29"/>
          <p:cNvSpPr txBox="1"/>
          <p:nvPr/>
        </p:nvSpPr>
        <p:spPr>
          <a:xfrm>
            <a:off x="8861125" y="5456800"/>
            <a:ext cx="242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CC0000"/>
                </a:solidFill>
                <a:latin typeface="Malgun Gothic"/>
                <a:ea typeface="Malgun Gothic"/>
                <a:cs typeface="Malgun Gothic"/>
                <a:sym typeface="Malgun Gothic"/>
              </a:rPr>
              <a:t>삭제버튼과 동시에 삭제됨</a:t>
            </a:r>
            <a:endParaRPr b="1">
              <a:solidFill>
                <a:srgbClr val="CC0000"/>
              </a:solidFill>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82"/>
                                        </p:tgtEl>
                                        <p:attrNameLst>
                                          <p:attrName>style.visibility</p:attrName>
                                        </p:attrNameLst>
                                      </p:cBhvr>
                                      <p:to>
                                        <p:strVal val="visible"/>
                                      </p:to>
                                    </p:set>
                                    <p:animEffect transition="in" filter="fade">
                                      <p:cBhvr>
                                        <p:cTn id="7" dur="1000"/>
                                        <p:tgtEl>
                                          <p:spTgt spid="1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901"/>
        <p:cNvGrpSpPr/>
        <p:nvPr/>
      </p:nvGrpSpPr>
      <p:grpSpPr>
        <a:xfrm>
          <a:off x="0" y="0"/>
          <a:ext cx="0" cy="0"/>
          <a:chOff x="0" y="0"/>
          <a:chExt cx="0" cy="0"/>
        </a:xfrm>
      </p:grpSpPr>
      <p:sp>
        <p:nvSpPr>
          <p:cNvPr id="1902" name="Google Shape;1902;p130"/>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903" name="Google Shape;1903;p130"/>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904" name="Google Shape;1904;p130"/>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905" name="Google Shape;1905;p130"/>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동물병원 찾기</a:t>
            </a:r>
            <a:endParaRPr sz="500" b="1">
              <a:solidFill>
                <a:srgbClr val="FAEFE2"/>
              </a:solidFill>
              <a:latin typeface="Malgun Gothic"/>
              <a:ea typeface="Malgun Gothic"/>
              <a:cs typeface="Malgun Gothic"/>
              <a:sym typeface="Malgun Gothic"/>
            </a:endParaRPr>
          </a:p>
        </p:txBody>
      </p:sp>
      <p:pic>
        <p:nvPicPr>
          <p:cNvPr id="1906" name="Google Shape;1906;p130"/>
          <p:cNvPicPr preferRelativeResize="0"/>
          <p:nvPr/>
        </p:nvPicPr>
        <p:blipFill>
          <a:blip r:embed="rId3">
            <a:alphaModFix/>
          </a:blip>
          <a:stretch>
            <a:fillRect/>
          </a:stretch>
        </p:blipFill>
        <p:spPr>
          <a:xfrm>
            <a:off x="857000" y="1413288"/>
            <a:ext cx="1638300" cy="1762125"/>
          </a:xfrm>
          <a:prstGeom prst="rect">
            <a:avLst/>
          </a:prstGeom>
          <a:noFill/>
          <a:ln>
            <a:noFill/>
          </a:ln>
        </p:spPr>
      </p:pic>
      <p:cxnSp>
        <p:nvCxnSpPr>
          <p:cNvPr id="1907" name="Google Shape;1907;p130"/>
          <p:cNvCxnSpPr/>
          <p:nvPr/>
        </p:nvCxnSpPr>
        <p:spPr>
          <a:xfrm rot="10800000" flipH="1">
            <a:off x="2235325" y="2763550"/>
            <a:ext cx="837600" cy="300"/>
          </a:xfrm>
          <a:prstGeom prst="straightConnector1">
            <a:avLst/>
          </a:prstGeom>
          <a:noFill/>
          <a:ln w="28575" cap="flat" cmpd="sng">
            <a:solidFill>
              <a:srgbClr val="CC0000"/>
            </a:solidFill>
            <a:prstDash val="solid"/>
            <a:round/>
            <a:headEnd type="none" w="med" len="med"/>
            <a:tailEnd type="triangle" w="med" len="med"/>
          </a:ln>
        </p:spPr>
      </p:cxnSp>
      <p:sp>
        <p:nvSpPr>
          <p:cNvPr id="1908" name="Google Shape;1908;p130"/>
          <p:cNvSpPr/>
          <p:nvPr/>
        </p:nvSpPr>
        <p:spPr>
          <a:xfrm>
            <a:off x="1210650" y="2594050"/>
            <a:ext cx="1024800" cy="3375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9" name="Google Shape;1909;p13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072925" y="1745025"/>
            <a:ext cx="7559599" cy="4540526"/>
          </a:xfrm>
          <a:prstGeom prst="rect">
            <a:avLst/>
          </a:prstGeom>
          <a:noFill/>
          <a:ln>
            <a:noFill/>
          </a:ln>
        </p:spPr>
      </p:pic>
      <p:pic>
        <p:nvPicPr>
          <p:cNvPr id="1910" name="Google Shape;1910;p130"/>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210650" y="3631970"/>
            <a:ext cx="1438650" cy="2525775"/>
          </a:xfrm>
          <a:prstGeom prst="rect">
            <a:avLst/>
          </a:prstGeom>
          <a:noFill/>
          <a:ln>
            <a:noFill/>
          </a:ln>
        </p:spPr>
      </p:pic>
      <p:cxnSp>
        <p:nvCxnSpPr>
          <p:cNvPr id="1911" name="Google Shape;1911;p130"/>
          <p:cNvCxnSpPr>
            <a:stCxn id="1912" idx="1"/>
          </p:cNvCxnSpPr>
          <p:nvPr/>
        </p:nvCxnSpPr>
        <p:spPr>
          <a:xfrm flipH="1">
            <a:off x="2683825" y="2805450"/>
            <a:ext cx="604800" cy="736500"/>
          </a:xfrm>
          <a:prstGeom prst="straightConnector1">
            <a:avLst/>
          </a:prstGeom>
          <a:noFill/>
          <a:ln w="28575" cap="flat" cmpd="sng">
            <a:solidFill>
              <a:srgbClr val="CC0000"/>
            </a:solidFill>
            <a:prstDash val="solid"/>
            <a:round/>
            <a:headEnd type="none" w="med" len="med"/>
            <a:tailEnd type="triangle" w="med" len="med"/>
          </a:ln>
        </p:spPr>
      </p:cxnSp>
      <p:sp>
        <p:nvSpPr>
          <p:cNvPr id="1912" name="Google Shape;1912;p130"/>
          <p:cNvSpPr/>
          <p:nvPr/>
        </p:nvSpPr>
        <p:spPr>
          <a:xfrm>
            <a:off x="3288625" y="2636700"/>
            <a:ext cx="1024800" cy="3375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30"/>
          <p:cNvSpPr txBox="1"/>
          <p:nvPr/>
        </p:nvSpPr>
        <p:spPr>
          <a:xfrm>
            <a:off x="929000" y="6225675"/>
            <a:ext cx="2660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목록 셀렉트박스로 검색</a:t>
            </a:r>
            <a:endParaRPr sz="1300" b="1">
              <a:solidFill>
                <a:srgbClr val="CC0000"/>
              </a:solidFill>
              <a:latin typeface="Malgun Gothic"/>
              <a:ea typeface="Malgun Gothic"/>
              <a:cs typeface="Malgun Gothic"/>
              <a:sym typeface="Malgun Gothic"/>
            </a:endParaRPr>
          </a:p>
        </p:txBody>
      </p:sp>
      <p:sp>
        <p:nvSpPr>
          <p:cNvPr id="1914" name="Google Shape;1914;p130"/>
          <p:cNvSpPr/>
          <p:nvPr/>
        </p:nvSpPr>
        <p:spPr>
          <a:xfrm>
            <a:off x="1150825" y="3562225"/>
            <a:ext cx="1498500" cy="26634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03"/>
                                        </p:tgtEl>
                                        <p:attrNameLst>
                                          <p:attrName>style.visibility</p:attrName>
                                        </p:attrNameLst>
                                      </p:cBhvr>
                                      <p:to>
                                        <p:strVal val="visible"/>
                                      </p:to>
                                    </p:set>
                                    <p:animEffect transition="in" filter="fade">
                                      <p:cBhvr>
                                        <p:cTn id="7" dur="1000"/>
                                        <p:tgtEl>
                                          <p:spTgt spid="1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918"/>
        <p:cNvGrpSpPr/>
        <p:nvPr/>
      </p:nvGrpSpPr>
      <p:grpSpPr>
        <a:xfrm>
          <a:off x="0" y="0"/>
          <a:ext cx="0" cy="0"/>
          <a:chOff x="0" y="0"/>
          <a:chExt cx="0" cy="0"/>
        </a:xfrm>
      </p:grpSpPr>
      <p:sp>
        <p:nvSpPr>
          <p:cNvPr id="1919" name="Google Shape;1919;p131"/>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920" name="Google Shape;1920;p131"/>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921" name="Google Shape;1921;p131"/>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922" name="Google Shape;1922;p131"/>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동물병원 찾기</a:t>
            </a:r>
            <a:endParaRPr sz="500" b="1">
              <a:solidFill>
                <a:srgbClr val="FAEFE2"/>
              </a:solidFill>
              <a:latin typeface="Malgun Gothic"/>
              <a:ea typeface="Malgun Gothic"/>
              <a:cs typeface="Malgun Gothic"/>
              <a:sym typeface="Malgun Gothic"/>
            </a:endParaRPr>
          </a:p>
        </p:txBody>
      </p:sp>
      <p:pic>
        <p:nvPicPr>
          <p:cNvPr id="1923" name="Google Shape;1923;p13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99475" y="1564125"/>
            <a:ext cx="4478400" cy="3899726"/>
          </a:xfrm>
          <a:prstGeom prst="rect">
            <a:avLst/>
          </a:prstGeom>
          <a:noFill/>
          <a:ln>
            <a:noFill/>
          </a:ln>
        </p:spPr>
      </p:pic>
      <p:sp>
        <p:nvSpPr>
          <p:cNvPr id="1924" name="Google Shape;1924;p131"/>
          <p:cNvSpPr/>
          <p:nvPr/>
        </p:nvSpPr>
        <p:spPr>
          <a:xfrm>
            <a:off x="1220650" y="4689225"/>
            <a:ext cx="635100" cy="2478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5" name="Google Shape;1925;p131"/>
          <p:cNvCxnSpPr/>
          <p:nvPr/>
        </p:nvCxnSpPr>
        <p:spPr>
          <a:xfrm>
            <a:off x="1855750" y="4820625"/>
            <a:ext cx="4251300" cy="16500"/>
          </a:xfrm>
          <a:prstGeom prst="straightConnector1">
            <a:avLst/>
          </a:prstGeom>
          <a:noFill/>
          <a:ln w="28575" cap="flat" cmpd="sng">
            <a:solidFill>
              <a:srgbClr val="CC0000"/>
            </a:solidFill>
            <a:prstDash val="solid"/>
            <a:round/>
            <a:headEnd type="none" w="med" len="med"/>
            <a:tailEnd type="triangle" w="med" len="med"/>
          </a:ln>
        </p:spPr>
      </p:cxnSp>
      <p:sp>
        <p:nvSpPr>
          <p:cNvPr id="1926" name="Google Shape;1926;p131"/>
          <p:cNvSpPr txBox="1"/>
          <p:nvPr/>
        </p:nvSpPr>
        <p:spPr>
          <a:xfrm>
            <a:off x="2026475" y="4389900"/>
            <a:ext cx="777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클릭</a:t>
            </a:r>
            <a:endParaRPr sz="1300" b="1">
              <a:solidFill>
                <a:srgbClr val="CC0000"/>
              </a:solidFill>
              <a:latin typeface="Malgun Gothic"/>
              <a:ea typeface="Malgun Gothic"/>
              <a:cs typeface="Malgun Gothic"/>
              <a:sym typeface="Malgun Gothic"/>
            </a:endParaRPr>
          </a:p>
        </p:txBody>
      </p:sp>
      <p:pic>
        <p:nvPicPr>
          <p:cNvPr id="1927" name="Google Shape;1927;p13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262300" y="702750"/>
            <a:ext cx="4173775" cy="3432049"/>
          </a:xfrm>
          <a:prstGeom prst="rect">
            <a:avLst/>
          </a:prstGeom>
          <a:noFill/>
          <a:ln>
            <a:noFill/>
          </a:ln>
        </p:spPr>
      </p:pic>
      <p:pic>
        <p:nvPicPr>
          <p:cNvPr id="1928" name="Google Shape;1928;p13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231051" y="3843125"/>
            <a:ext cx="4205024" cy="2683575"/>
          </a:xfrm>
          <a:prstGeom prst="rect">
            <a:avLst/>
          </a:prstGeom>
          <a:noFill/>
          <a:ln>
            <a:noFill/>
          </a:ln>
        </p:spPr>
      </p:pic>
      <p:sp>
        <p:nvSpPr>
          <p:cNvPr id="1929" name="Google Shape;1929;p131"/>
          <p:cNvSpPr txBox="1"/>
          <p:nvPr/>
        </p:nvSpPr>
        <p:spPr>
          <a:xfrm>
            <a:off x="8857525" y="3316450"/>
            <a:ext cx="25173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해당 병원 카카오맵 </a:t>
            </a:r>
            <a:endParaRPr sz="1300" b="1">
              <a:solidFill>
                <a:srgbClr val="CC0000"/>
              </a:solidFill>
              <a:latin typeface="Malgun Gothic"/>
              <a:ea typeface="Malgun Gothic"/>
              <a:cs typeface="Malgun Gothic"/>
              <a:sym typeface="Malgun Gothic"/>
            </a:endParaRPr>
          </a:p>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상세정보 페이지로 이동</a:t>
            </a:r>
            <a:endParaRPr sz="1300" b="1">
              <a:solidFill>
                <a:srgbClr val="CC0000"/>
              </a:solidFill>
              <a:latin typeface="Malgun Gothic"/>
              <a:ea typeface="Malgun Gothic"/>
              <a:cs typeface="Malgun Gothic"/>
              <a:sym typeface="Malgun Gothic"/>
            </a:endParaRPr>
          </a:p>
          <a:p>
            <a:pPr marL="0" lvl="0" indent="0" algn="l" rtl="0">
              <a:spcBef>
                <a:spcPts val="0"/>
              </a:spcBef>
              <a:spcAft>
                <a:spcPts val="0"/>
              </a:spcAft>
              <a:buNone/>
            </a:pPr>
            <a:endParaRPr sz="1300" b="1">
              <a:solidFill>
                <a:srgbClr val="CC0000"/>
              </a:solidFill>
              <a:latin typeface="Malgun Gothic"/>
              <a:ea typeface="Malgun Gothic"/>
              <a:cs typeface="Malgun Gothic"/>
              <a:sym typeface="Malgun Gothic"/>
            </a:endParaRPr>
          </a:p>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병원 후기 / 평점 등 상세정보 확인가능 </a:t>
            </a:r>
            <a:endParaRPr sz="1300" b="1">
              <a:solidFill>
                <a:srgbClr val="CC0000"/>
              </a:solidFill>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20"/>
                                        </p:tgtEl>
                                        <p:attrNameLst>
                                          <p:attrName>style.visibility</p:attrName>
                                        </p:attrNameLst>
                                      </p:cBhvr>
                                      <p:to>
                                        <p:strVal val="visible"/>
                                      </p:to>
                                    </p:set>
                                    <p:animEffect transition="in" filter="fade">
                                      <p:cBhvr>
                                        <p:cTn id="7" dur="1000"/>
                                        <p:tgtEl>
                                          <p:spTgt spid="1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95"/>
        <p:cNvGrpSpPr/>
        <p:nvPr/>
      </p:nvGrpSpPr>
      <p:grpSpPr>
        <a:xfrm>
          <a:off x="0" y="0"/>
          <a:ext cx="0" cy="0"/>
          <a:chOff x="0" y="0"/>
          <a:chExt cx="0" cy="0"/>
        </a:xfrm>
      </p:grpSpPr>
      <p:sp>
        <p:nvSpPr>
          <p:cNvPr id="196" name="Google Shape;196;p20"/>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97" name="Google Shape;197;p20"/>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cxnSp>
        <p:nvCxnSpPr>
          <p:cNvPr id="198" name="Google Shape;198;p20"/>
          <p:cNvCxnSpPr/>
          <p:nvPr/>
        </p:nvCxnSpPr>
        <p:spPr>
          <a:xfrm>
            <a:off x="2092700" y="2301725"/>
            <a:ext cx="8093700" cy="0"/>
          </a:xfrm>
          <a:prstGeom prst="straightConnector1">
            <a:avLst/>
          </a:prstGeom>
          <a:noFill/>
          <a:ln w="152400" cap="flat" cmpd="sng">
            <a:solidFill>
              <a:srgbClr val="FAEFE2"/>
            </a:solidFill>
            <a:prstDash val="solid"/>
            <a:round/>
            <a:headEnd type="none" w="med" len="med"/>
            <a:tailEnd type="none" w="med" len="med"/>
          </a:ln>
        </p:spPr>
      </p:cxnSp>
      <p:pic>
        <p:nvPicPr>
          <p:cNvPr id="199" name="Google Shape;199;p2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92700" y="1102658"/>
            <a:ext cx="1765956" cy="1765956"/>
          </a:xfrm>
          <a:prstGeom prst="rect">
            <a:avLst/>
          </a:prstGeom>
          <a:noFill/>
          <a:ln>
            <a:noFill/>
          </a:ln>
        </p:spPr>
      </p:pic>
      <p:sp>
        <p:nvSpPr>
          <p:cNvPr id="200" name="Google Shape;200;p20"/>
          <p:cNvSpPr txBox="1"/>
          <p:nvPr/>
        </p:nvSpPr>
        <p:spPr>
          <a:xfrm>
            <a:off x="4737450" y="2967300"/>
            <a:ext cx="4773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rgbClr val="FAEFE2"/>
                </a:solidFill>
                <a:latin typeface="Malgun Gothic"/>
                <a:ea typeface="Malgun Gothic"/>
                <a:cs typeface="Malgun Gothic"/>
                <a:sym typeface="Malgun Gothic"/>
              </a:rPr>
              <a:t>벤치 마킹</a:t>
            </a:r>
            <a:endParaRPr sz="4800" b="1">
              <a:solidFill>
                <a:srgbClr val="FAEFE2"/>
              </a:solidFill>
              <a:latin typeface="Malgun Gothic"/>
              <a:ea typeface="Malgun Gothic"/>
              <a:cs typeface="Malgun Gothic"/>
              <a:sym typeface="Malgun Gothic"/>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933"/>
        <p:cNvGrpSpPr/>
        <p:nvPr/>
      </p:nvGrpSpPr>
      <p:grpSpPr>
        <a:xfrm>
          <a:off x="0" y="0"/>
          <a:ext cx="0" cy="0"/>
          <a:chOff x="0" y="0"/>
          <a:chExt cx="0" cy="0"/>
        </a:xfrm>
      </p:grpSpPr>
      <p:sp>
        <p:nvSpPr>
          <p:cNvPr id="1934" name="Google Shape;1934;p132"/>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935" name="Google Shape;1935;p132"/>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936" name="Google Shape;1936;p132"/>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937" name="Google Shape;1937;p132"/>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관리자페이지</a:t>
            </a:r>
            <a:endParaRPr sz="500" b="1">
              <a:solidFill>
                <a:srgbClr val="FAEFE2"/>
              </a:solidFill>
              <a:latin typeface="Malgun Gothic"/>
              <a:ea typeface="Malgun Gothic"/>
              <a:cs typeface="Malgun Gothic"/>
              <a:sym typeface="Malgun Gothic"/>
            </a:endParaRPr>
          </a:p>
        </p:txBody>
      </p:sp>
      <p:pic>
        <p:nvPicPr>
          <p:cNvPr id="1938" name="Google Shape;1938;p13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29769" y="1789026"/>
            <a:ext cx="9012654" cy="4706401"/>
          </a:xfrm>
          <a:prstGeom prst="rect">
            <a:avLst/>
          </a:prstGeom>
          <a:noFill/>
          <a:ln>
            <a:noFill/>
          </a:ln>
        </p:spPr>
      </p:pic>
      <p:sp>
        <p:nvSpPr>
          <p:cNvPr id="1939" name="Google Shape;1939;p132"/>
          <p:cNvSpPr/>
          <p:nvPr/>
        </p:nvSpPr>
        <p:spPr>
          <a:xfrm>
            <a:off x="829775" y="1721875"/>
            <a:ext cx="1334700" cy="4002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32"/>
          <p:cNvSpPr txBox="1"/>
          <p:nvPr/>
        </p:nvSpPr>
        <p:spPr>
          <a:xfrm>
            <a:off x="754850" y="1182975"/>
            <a:ext cx="2211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클릭 시 메인페이지로 이동</a:t>
            </a:r>
            <a:endParaRPr sz="1300" b="1">
              <a:solidFill>
                <a:srgbClr val="CC0000"/>
              </a:solidFill>
              <a:latin typeface="Malgun Gothic"/>
              <a:ea typeface="Malgun Gothic"/>
              <a:cs typeface="Malgun Gothic"/>
              <a:sym typeface="Malgun Gothic"/>
            </a:endParaRPr>
          </a:p>
        </p:txBody>
      </p:sp>
      <p:sp>
        <p:nvSpPr>
          <p:cNvPr id="1941" name="Google Shape;1941;p132"/>
          <p:cNvSpPr txBox="1"/>
          <p:nvPr/>
        </p:nvSpPr>
        <p:spPr>
          <a:xfrm>
            <a:off x="3496375" y="1629475"/>
            <a:ext cx="3254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관리자페이지 첫화면은 통계페이지</a:t>
            </a:r>
            <a:endParaRPr sz="1300" b="1">
              <a:solidFill>
                <a:srgbClr val="CC0000"/>
              </a:solidFill>
              <a:latin typeface="Malgun Gothic"/>
              <a:ea typeface="Malgun Gothic"/>
              <a:cs typeface="Malgun Gothic"/>
              <a:sym typeface="Malgun Gothic"/>
            </a:endParaRPr>
          </a:p>
        </p:txBody>
      </p:sp>
      <p:sp>
        <p:nvSpPr>
          <p:cNvPr id="1942" name="Google Shape;1942;p132"/>
          <p:cNvSpPr txBox="1"/>
          <p:nvPr/>
        </p:nvSpPr>
        <p:spPr>
          <a:xfrm>
            <a:off x="1776875" y="2957325"/>
            <a:ext cx="3254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왼쪽 사이드바 목록클릭시 각 관리페이지로 이동 </a:t>
            </a:r>
            <a:endParaRPr sz="1300" b="1">
              <a:solidFill>
                <a:srgbClr val="CC0000"/>
              </a:solidFill>
              <a:latin typeface="Malgun Gothic"/>
              <a:ea typeface="Malgun Gothic"/>
              <a:cs typeface="Malgun Gothic"/>
              <a:sym typeface="Malgun Gothic"/>
            </a:endParaRPr>
          </a:p>
        </p:txBody>
      </p:sp>
      <p:sp>
        <p:nvSpPr>
          <p:cNvPr id="1943" name="Google Shape;1943;p132"/>
          <p:cNvSpPr/>
          <p:nvPr/>
        </p:nvSpPr>
        <p:spPr>
          <a:xfrm>
            <a:off x="829775" y="2212825"/>
            <a:ext cx="947100" cy="15045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44" name="Google Shape;1944;p13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529400" y="1015775"/>
            <a:ext cx="3228975" cy="719300"/>
          </a:xfrm>
          <a:prstGeom prst="rect">
            <a:avLst/>
          </a:prstGeom>
          <a:noFill/>
          <a:ln w="22225" cap="flat" cmpd="sng">
            <a:solidFill>
              <a:schemeClr val="lt1"/>
            </a:solidFill>
            <a:prstDash val="solid"/>
            <a:miter lim="8000"/>
            <a:headEnd type="none" w="sm" len="sm"/>
            <a:tailEnd type="none" w="sm" len="sm"/>
          </a:ln>
        </p:spPr>
      </p:pic>
      <p:sp>
        <p:nvSpPr>
          <p:cNvPr id="1945" name="Google Shape;1945;p132"/>
          <p:cNvSpPr/>
          <p:nvPr/>
        </p:nvSpPr>
        <p:spPr>
          <a:xfrm>
            <a:off x="7125800" y="1093025"/>
            <a:ext cx="1334700" cy="4002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32"/>
          <p:cNvSpPr txBox="1"/>
          <p:nvPr/>
        </p:nvSpPr>
        <p:spPr>
          <a:xfrm>
            <a:off x="3554700" y="1080388"/>
            <a:ext cx="3562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권한이 관리자인 아이디로 로그인 후</a:t>
            </a:r>
            <a:endParaRPr sz="1300" b="1">
              <a:solidFill>
                <a:srgbClr val="CC0000"/>
              </a:solidFill>
              <a:latin typeface="Malgun Gothic"/>
              <a:ea typeface="Malgun Gothic"/>
              <a:cs typeface="Malgun Gothic"/>
              <a:sym typeface="Malgun Gothic"/>
            </a:endParaRPr>
          </a:p>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메인페이지 하단부 관리자페이지 클릭시 이동</a:t>
            </a:r>
            <a:endParaRPr sz="1300" b="1">
              <a:solidFill>
                <a:srgbClr val="CC0000"/>
              </a:solidFill>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35"/>
                                        </p:tgtEl>
                                        <p:attrNameLst>
                                          <p:attrName>style.visibility</p:attrName>
                                        </p:attrNameLst>
                                      </p:cBhvr>
                                      <p:to>
                                        <p:strVal val="visible"/>
                                      </p:to>
                                    </p:set>
                                    <p:animEffect transition="in" filter="fade">
                                      <p:cBhvr>
                                        <p:cTn id="7" dur="1000"/>
                                        <p:tgtEl>
                                          <p:spTgt spid="1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950"/>
        <p:cNvGrpSpPr/>
        <p:nvPr/>
      </p:nvGrpSpPr>
      <p:grpSpPr>
        <a:xfrm>
          <a:off x="0" y="0"/>
          <a:ext cx="0" cy="0"/>
          <a:chOff x="0" y="0"/>
          <a:chExt cx="0" cy="0"/>
        </a:xfrm>
      </p:grpSpPr>
      <p:sp>
        <p:nvSpPr>
          <p:cNvPr id="1951" name="Google Shape;1951;p133"/>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952" name="Google Shape;1952;p133"/>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953" name="Google Shape;1953;p133"/>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954" name="Google Shape;1954;p133"/>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통계</a:t>
            </a:r>
            <a:endParaRPr sz="500" b="1">
              <a:solidFill>
                <a:srgbClr val="FAEFE2"/>
              </a:solidFill>
              <a:latin typeface="Malgun Gothic"/>
              <a:ea typeface="Malgun Gothic"/>
              <a:cs typeface="Malgun Gothic"/>
              <a:sym typeface="Malgun Gothic"/>
            </a:endParaRPr>
          </a:p>
        </p:txBody>
      </p:sp>
      <p:pic>
        <p:nvPicPr>
          <p:cNvPr id="1955" name="Google Shape;1955;p13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087300" y="1169400"/>
            <a:ext cx="9444800" cy="5411699"/>
          </a:xfrm>
          <a:prstGeom prst="rect">
            <a:avLst/>
          </a:prstGeom>
          <a:noFill/>
          <a:ln>
            <a:noFill/>
          </a:ln>
        </p:spPr>
      </p:pic>
      <p:pic>
        <p:nvPicPr>
          <p:cNvPr id="1956" name="Google Shape;1956;p13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144421" y="5436125"/>
            <a:ext cx="741975" cy="340350"/>
          </a:xfrm>
          <a:prstGeom prst="rect">
            <a:avLst/>
          </a:prstGeom>
          <a:noFill/>
          <a:ln>
            <a:noFill/>
          </a:ln>
        </p:spPr>
      </p:pic>
      <p:sp>
        <p:nvSpPr>
          <p:cNvPr id="1957" name="Google Shape;1957;p133"/>
          <p:cNvSpPr txBox="1"/>
          <p:nvPr/>
        </p:nvSpPr>
        <p:spPr>
          <a:xfrm>
            <a:off x="5553700" y="1839875"/>
            <a:ext cx="4405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DB연동을 통한 사이트 데이터 확인가능</a:t>
            </a:r>
            <a:endParaRPr sz="1300" b="1">
              <a:solidFill>
                <a:srgbClr val="CC0000"/>
              </a:solidFill>
              <a:latin typeface="Malgun Gothic"/>
              <a:ea typeface="Malgun Gothic"/>
              <a:cs typeface="Malgun Gothic"/>
              <a:sym typeface="Malgun Gothic"/>
            </a:endParaRPr>
          </a:p>
        </p:txBody>
      </p:sp>
      <p:sp>
        <p:nvSpPr>
          <p:cNvPr id="1958" name="Google Shape;1958;p133"/>
          <p:cNvSpPr txBox="1"/>
          <p:nvPr/>
        </p:nvSpPr>
        <p:spPr>
          <a:xfrm>
            <a:off x="4899525" y="2790525"/>
            <a:ext cx="3254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광고등록된 시작일을 DB데이터 연동하여 </a:t>
            </a:r>
            <a:endParaRPr sz="1300" b="1">
              <a:solidFill>
                <a:srgbClr val="CC0000"/>
              </a:solidFill>
              <a:latin typeface="Malgun Gothic"/>
              <a:ea typeface="Malgun Gothic"/>
              <a:cs typeface="Malgun Gothic"/>
              <a:sym typeface="Malgun Gothic"/>
            </a:endParaRPr>
          </a:p>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1월 ~ 12월광고수익 그래프 확인가능</a:t>
            </a:r>
            <a:endParaRPr sz="1300" b="1">
              <a:solidFill>
                <a:srgbClr val="CC0000"/>
              </a:solidFill>
              <a:latin typeface="Malgun Gothic"/>
              <a:ea typeface="Malgun Gothic"/>
              <a:cs typeface="Malgun Gothic"/>
              <a:sym typeface="Malgun Gothic"/>
            </a:endParaRPr>
          </a:p>
        </p:txBody>
      </p:sp>
      <p:sp>
        <p:nvSpPr>
          <p:cNvPr id="1959" name="Google Shape;1959;p133"/>
          <p:cNvSpPr txBox="1"/>
          <p:nvPr/>
        </p:nvSpPr>
        <p:spPr>
          <a:xfrm>
            <a:off x="4245350" y="5436125"/>
            <a:ext cx="3254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파이차트에 마우스hover시 </a:t>
            </a:r>
            <a:endParaRPr sz="1300" b="1">
              <a:solidFill>
                <a:srgbClr val="CC0000"/>
              </a:solidFill>
              <a:latin typeface="Malgun Gothic"/>
              <a:ea typeface="Malgun Gothic"/>
              <a:cs typeface="Malgun Gothic"/>
              <a:sym typeface="Malgun Gothic"/>
            </a:endParaRPr>
          </a:p>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강아지 / 고앙이 데이터 확인가능</a:t>
            </a:r>
            <a:endParaRPr sz="1300" b="1">
              <a:solidFill>
                <a:srgbClr val="CC0000"/>
              </a:solidFill>
              <a:latin typeface="Malgun Gothic"/>
              <a:ea typeface="Malgun Gothic"/>
              <a:cs typeface="Malgun Gothic"/>
              <a:sym typeface="Malgun Gothic"/>
            </a:endParaRPr>
          </a:p>
        </p:txBody>
      </p:sp>
      <p:cxnSp>
        <p:nvCxnSpPr>
          <p:cNvPr id="1960" name="Google Shape;1960;p133"/>
          <p:cNvCxnSpPr/>
          <p:nvPr/>
        </p:nvCxnSpPr>
        <p:spPr>
          <a:xfrm>
            <a:off x="3097675" y="4804325"/>
            <a:ext cx="1205400" cy="679800"/>
          </a:xfrm>
          <a:prstGeom prst="straightConnector1">
            <a:avLst/>
          </a:prstGeom>
          <a:noFill/>
          <a:ln w="28575" cap="flat" cmpd="sng">
            <a:solidFill>
              <a:srgbClr val="CC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52"/>
                                        </p:tgtEl>
                                        <p:attrNameLst>
                                          <p:attrName>style.visibility</p:attrName>
                                        </p:attrNameLst>
                                      </p:cBhvr>
                                      <p:to>
                                        <p:strVal val="visible"/>
                                      </p:to>
                                    </p:set>
                                    <p:animEffect transition="in" filter="fade">
                                      <p:cBhvr>
                                        <p:cTn id="7" dur="1000"/>
                                        <p:tgtEl>
                                          <p:spTgt spid="1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964"/>
        <p:cNvGrpSpPr/>
        <p:nvPr/>
      </p:nvGrpSpPr>
      <p:grpSpPr>
        <a:xfrm>
          <a:off x="0" y="0"/>
          <a:ext cx="0" cy="0"/>
          <a:chOff x="0" y="0"/>
          <a:chExt cx="0" cy="0"/>
        </a:xfrm>
      </p:grpSpPr>
      <p:sp>
        <p:nvSpPr>
          <p:cNvPr id="1965" name="Google Shape;1965;p134"/>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966" name="Google Shape;1966;p134"/>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967" name="Google Shape;1967;p134"/>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968" name="Google Shape;1968;p134"/>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게시판관리 - 게시판목록</a:t>
            </a:r>
            <a:endParaRPr sz="500" b="1">
              <a:solidFill>
                <a:srgbClr val="FAEFE2"/>
              </a:solidFill>
              <a:latin typeface="Malgun Gothic"/>
              <a:ea typeface="Malgun Gothic"/>
              <a:cs typeface="Malgun Gothic"/>
              <a:sym typeface="Malgun Gothic"/>
            </a:endParaRPr>
          </a:p>
        </p:txBody>
      </p:sp>
      <p:pic>
        <p:nvPicPr>
          <p:cNvPr id="1969" name="Google Shape;1969;p13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04900" y="1333025"/>
            <a:ext cx="9780299" cy="5177951"/>
          </a:xfrm>
          <a:prstGeom prst="rect">
            <a:avLst/>
          </a:prstGeom>
          <a:noFill/>
          <a:ln>
            <a:noFill/>
          </a:ln>
        </p:spPr>
      </p:pic>
      <p:sp>
        <p:nvSpPr>
          <p:cNvPr id="1970" name="Google Shape;1970;p134"/>
          <p:cNvSpPr/>
          <p:nvPr/>
        </p:nvSpPr>
        <p:spPr>
          <a:xfrm>
            <a:off x="8860325" y="6155975"/>
            <a:ext cx="1422600" cy="3036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4"/>
          <p:cNvSpPr/>
          <p:nvPr/>
        </p:nvSpPr>
        <p:spPr>
          <a:xfrm>
            <a:off x="2504725" y="2775325"/>
            <a:ext cx="1422600" cy="3036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4"/>
          <p:cNvSpPr/>
          <p:nvPr/>
        </p:nvSpPr>
        <p:spPr>
          <a:xfrm>
            <a:off x="2504725" y="6155975"/>
            <a:ext cx="1512600" cy="3036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34"/>
          <p:cNvSpPr txBox="1"/>
          <p:nvPr/>
        </p:nvSpPr>
        <p:spPr>
          <a:xfrm>
            <a:off x="4017325" y="6115325"/>
            <a:ext cx="2579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등록된 게시물의의 총 개수</a:t>
            </a:r>
            <a:endParaRPr sz="1300" b="1">
              <a:solidFill>
                <a:srgbClr val="CC0000"/>
              </a:solidFill>
              <a:latin typeface="Malgun Gothic"/>
              <a:ea typeface="Malgun Gothic"/>
              <a:cs typeface="Malgun Gothic"/>
              <a:sym typeface="Malgun Gothic"/>
            </a:endParaRPr>
          </a:p>
        </p:txBody>
      </p:sp>
      <p:sp>
        <p:nvSpPr>
          <p:cNvPr id="1974" name="Google Shape;1974;p134"/>
          <p:cNvSpPr txBox="1"/>
          <p:nvPr/>
        </p:nvSpPr>
        <p:spPr>
          <a:xfrm>
            <a:off x="3927325" y="2590425"/>
            <a:ext cx="25791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10개/ 25개 /50개/ 100개씩 목록보기</a:t>
            </a:r>
            <a:endParaRPr sz="1300" b="1">
              <a:solidFill>
                <a:srgbClr val="CC0000"/>
              </a:solidFill>
              <a:latin typeface="Malgun Gothic"/>
              <a:ea typeface="Malgun Gothic"/>
              <a:cs typeface="Malgun Gothic"/>
              <a:sym typeface="Malgun Gothic"/>
            </a:endParaRPr>
          </a:p>
        </p:txBody>
      </p:sp>
      <p:sp>
        <p:nvSpPr>
          <p:cNvPr id="1975" name="Google Shape;1975;p134"/>
          <p:cNvSpPr txBox="1"/>
          <p:nvPr/>
        </p:nvSpPr>
        <p:spPr>
          <a:xfrm>
            <a:off x="6966850" y="6115325"/>
            <a:ext cx="1893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목록당 페이징처리</a:t>
            </a:r>
            <a:endParaRPr sz="1300" b="1">
              <a:solidFill>
                <a:srgbClr val="CC0000"/>
              </a:solidFill>
              <a:latin typeface="Malgun Gothic"/>
              <a:ea typeface="Malgun Gothic"/>
              <a:cs typeface="Malgun Gothic"/>
              <a:sym typeface="Malgun Gothic"/>
            </a:endParaRPr>
          </a:p>
        </p:txBody>
      </p:sp>
      <p:sp>
        <p:nvSpPr>
          <p:cNvPr id="1976" name="Google Shape;1976;p134"/>
          <p:cNvSpPr/>
          <p:nvPr/>
        </p:nvSpPr>
        <p:spPr>
          <a:xfrm>
            <a:off x="8474775" y="3175425"/>
            <a:ext cx="857400" cy="8106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4"/>
          <p:cNvSpPr/>
          <p:nvPr/>
        </p:nvSpPr>
        <p:spPr>
          <a:xfrm>
            <a:off x="9398250" y="3175425"/>
            <a:ext cx="857400" cy="15822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34"/>
          <p:cNvSpPr txBox="1"/>
          <p:nvPr/>
        </p:nvSpPr>
        <p:spPr>
          <a:xfrm>
            <a:off x="9690600" y="4901950"/>
            <a:ext cx="19989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버튼 클릭시 악성 </a:t>
            </a:r>
            <a:endParaRPr sz="1300" b="1">
              <a:solidFill>
                <a:srgbClr val="CC0000"/>
              </a:solidFill>
              <a:latin typeface="Malgun Gothic"/>
              <a:ea typeface="Malgun Gothic"/>
              <a:cs typeface="Malgun Gothic"/>
              <a:sym typeface="Malgun Gothic"/>
            </a:endParaRPr>
          </a:p>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글 숨기기 / 보이기 구현</a:t>
            </a:r>
            <a:endParaRPr sz="1300" b="1">
              <a:solidFill>
                <a:srgbClr val="CC0000"/>
              </a:solidFill>
              <a:latin typeface="Malgun Gothic"/>
              <a:ea typeface="Malgun Gothic"/>
              <a:cs typeface="Malgun Gothic"/>
              <a:sym typeface="Malgun Gothic"/>
            </a:endParaRPr>
          </a:p>
        </p:txBody>
      </p:sp>
      <p:sp>
        <p:nvSpPr>
          <p:cNvPr id="1979" name="Google Shape;1979;p134"/>
          <p:cNvSpPr txBox="1"/>
          <p:nvPr/>
        </p:nvSpPr>
        <p:spPr>
          <a:xfrm>
            <a:off x="6768075" y="3532125"/>
            <a:ext cx="1706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버튼클릭시 글 삭제</a:t>
            </a:r>
            <a:endParaRPr sz="1300" b="1">
              <a:solidFill>
                <a:srgbClr val="CC0000"/>
              </a:solidFill>
              <a:latin typeface="Malgun Gothic"/>
              <a:ea typeface="Malgun Gothic"/>
              <a:cs typeface="Malgun Gothic"/>
              <a:sym typeface="Malgun Gothic"/>
            </a:endParaRPr>
          </a:p>
        </p:txBody>
      </p:sp>
      <p:sp>
        <p:nvSpPr>
          <p:cNvPr id="1980" name="Google Shape;1980;p134"/>
          <p:cNvSpPr/>
          <p:nvPr/>
        </p:nvSpPr>
        <p:spPr>
          <a:xfrm>
            <a:off x="8755200" y="2682829"/>
            <a:ext cx="1830000" cy="4002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4"/>
          <p:cNvSpPr txBox="1"/>
          <p:nvPr/>
        </p:nvSpPr>
        <p:spPr>
          <a:xfrm>
            <a:off x="8966300" y="2134025"/>
            <a:ext cx="199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검색기능</a:t>
            </a:r>
            <a:endParaRPr sz="1300" b="1">
              <a:solidFill>
                <a:srgbClr val="CC0000"/>
              </a:solidFill>
              <a:latin typeface="Malgun Gothic"/>
              <a:ea typeface="Malgun Gothic"/>
              <a:cs typeface="Malgun Gothic"/>
              <a:sym typeface="Malgun Gothic"/>
            </a:endParaRPr>
          </a:p>
        </p:txBody>
      </p:sp>
      <p:sp>
        <p:nvSpPr>
          <p:cNvPr id="1982" name="Google Shape;1982;p134"/>
          <p:cNvSpPr/>
          <p:nvPr/>
        </p:nvSpPr>
        <p:spPr>
          <a:xfrm>
            <a:off x="3787350" y="3532125"/>
            <a:ext cx="689700" cy="3036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4"/>
          <p:cNvSpPr txBox="1"/>
          <p:nvPr/>
        </p:nvSpPr>
        <p:spPr>
          <a:xfrm>
            <a:off x="1971475" y="3774075"/>
            <a:ext cx="2579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글제목 클릭시 열람가능</a:t>
            </a:r>
            <a:endParaRPr sz="1300" b="1">
              <a:solidFill>
                <a:srgbClr val="CC0000"/>
              </a:solidFill>
              <a:latin typeface="Malgun Gothic"/>
              <a:ea typeface="Malgun Gothic"/>
              <a:cs typeface="Malgun Gothic"/>
              <a:sym typeface="Malgun Gothic"/>
            </a:endParaRPr>
          </a:p>
        </p:txBody>
      </p:sp>
      <p:sp>
        <p:nvSpPr>
          <p:cNvPr id="1984" name="Google Shape;1984;p134"/>
          <p:cNvSpPr/>
          <p:nvPr/>
        </p:nvSpPr>
        <p:spPr>
          <a:xfrm>
            <a:off x="804900" y="2134025"/>
            <a:ext cx="1422600" cy="3036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66"/>
                                        </p:tgtEl>
                                        <p:attrNameLst>
                                          <p:attrName>style.visibility</p:attrName>
                                        </p:attrNameLst>
                                      </p:cBhvr>
                                      <p:to>
                                        <p:strVal val="visible"/>
                                      </p:to>
                                    </p:set>
                                    <p:animEffect transition="in" filter="fade">
                                      <p:cBhvr>
                                        <p:cTn id="7" dur="1000"/>
                                        <p:tgtEl>
                                          <p:spTgt spid="1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1988"/>
        <p:cNvGrpSpPr/>
        <p:nvPr/>
      </p:nvGrpSpPr>
      <p:grpSpPr>
        <a:xfrm>
          <a:off x="0" y="0"/>
          <a:ext cx="0" cy="0"/>
          <a:chOff x="0" y="0"/>
          <a:chExt cx="0" cy="0"/>
        </a:xfrm>
      </p:grpSpPr>
      <p:sp>
        <p:nvSpPr>
          <p:cNvPr id="1989" name="Google Shape;1989;p135"/>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1990" name="Google Shape;1990;p135"/>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991" name="Google Shape;1991;p135"/>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1992" name="Google Shape;1992;p135"/>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게시판관리 - 게시글열람</a:t>
            </a:r>
            <a:endParaRPr sz="500" b="1">
              <a:solidFill>
                <a:srgbClr val="FAEFE2"/>
              </a:solidFill>
              <a:latin typeface="Malgun Gothic"/>
              <a:ea typeface="Malgun Gothic"/>
              <a:cs typeface="Malgun Gothic"/>
              <a:sym typeface="Malgun Gothic"/>
            </a:endParaRPr>
          </a:p>
        </p:txBody>
      </p:sp>
      <p:pic>
        <p:nvPicPr>
          <p:cNvPr id="1993" name="Google Shape;1993;p13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059276" y="1279600"/>
            <a:ext cx="5989399" cy="5391374"/>
          </a:xfrm>
          <a:prstGeom prst="rect">
            <a:avLst/>
          </a:prstGeom>
          <a:noFill/>
          <a:ln>
            <a:noFill/>
          </a:ln>
        </p:spPr>
      </p:pic>
      <p:sp>
        <p:nvSpPr>
          <p:cNvPr id="1994" name="Google Shape;1994;p135"/>
          <p:cNvSpPr/>
          <p:nvPr/>
        </p:nvSpPr>
        <p:spPr>
          <a:xfrm>
            <a:off x="2396325" y="6367375"/>
            <a:ext cx="969900" cy="3036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5"/>
          <p:cNvSpPr txBox="1"/>
          <p:nvPr/>
        </p:nvSpPr>
        <p:spPr>
          <a:xfrm>
            <a:off x="2396325" y="5870000"/>
            <a:ext cx="1706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버튼클릭시 글 삭제</a:t>
            </a:r>
            <a:endParaRPr sz="1300" b="1">
              <a:solidFill>
                <a:srgbClr val="CC0000"/>
              </a:solidFill>
              <a:latin typeface="Malgun Gothic"/>
              <a:ea typeface="Malgun Gothic"/>
              <a:cs typeface="Malgun Gothic"/>
              <a:sym typeface="Malgun Gothic"/>
            </a:endParaRPr>
          </a:p>
        </p:txBody>
      </p:sp>
      <p:sp>
        <p:nvSpPr>
          <p:cNvPr id="1996" name="Google Shape;1996;p135"/>
          <p:cNvSpPr/>
          <p:nvPr/>
        </p:nvSpPr>
        <p:spPr>
          <a:xfrm>
            <a:off x="3425425" y="6367375"/>
            <a:ext cx="969900" cy="3036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5"/>
          <p:cNvSpPr txBox="1"/>
          <p:nvPr/>
        </p:nvSpPr>
        <p:spPr>
          <a:xfrm>
            <a:off x="4454525" y="6326725"/>
            <a:ext cx="3424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버튼클릭시 게시판목록으로 이동</a:t>
            </a:r>
            <a:endParaRPr sz="1300" b="1">
              <a:solidFill>
                <a:srgbClr val="CC0000"/>
              </a:solidFill>
              <a:latin typeface="Malgun Gothic"/>
              <a:ea typeface="Malgun Gothic"/>
              <a:cs typeface="Malgun Gothic"/>
              <a:sym typeface="Malgun Gothic"/>
            </a:endParaRPr>
          </a:p>
        </p:txBody>
      </p:sp>
      <p:sp>
        <p:nvSpPr>
          <p:cNvPr id="1998" name="Google Shape;1998;p135"/>
          <p:cNvSpPr txBox="1"/>
          <p:nvPr/>
        </p:nvSpPr>
        <p:spPr>
          <a:xfrm>
            <a:off x="4595275" y="3077525"/>
            <a:ext cx="3424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게시물 정보 확인가능</a:t>
            </a:r>
            <a:endParaRPr sz="1300" b="1">
              <a:solidFill>
                <a:srgbClr val="CC0000"/>
              </a:solidFill>
              <a:latin typeface="Malgun Gothic"/>
              <a:ea typeface="Malgun Gothic"/>
              <a:cs typeface="Malgun Gothic"/>
              <a:sym typeface="Malgun Gothic"/>
            </a:endParaRPr>
          </a:p>
        </p:txBody>
      </p:sp>
      <p:cxnSp>
        <p:nvCxnSpPr>
          <p:cNvPr id="1999" name="Google Shape;1999;p135"/>
          <p:cNvCxnSpPr>
            <a:endCxn id="1998" idx="1"/>
          </p:cNvCxnSpPr>
          <p:nvPr/>
        </p:nvCxnSpPr>
        <p:spPr>
          <a:xfrm>
            <a:off x="3436675" y="2326175"/>
            <a:ext cx="1158600" cy="943800"/>
          </a:xfrm>
          <a:prstGeom prst="straightConnector1">
            <a:avLst/>
          </a:prstGeom>
          <a:noFill/>
          <a:ln w="28575" cap="flat" cmpd="sng">
            <a:solidFill>
              <a:srgbClr val="CC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90"/>
                                        </p:tgtEl>
                                        <p:attrNameLst>
                                          <p:attrName>style.visibility</p:attrName>
                                        </p:attrNameLst>
                                      </p:cBhvr>
                                      <p:to>
                                        <p:strVal val="visible"/>
                                      </p:to>
                                    </p:set>
                                    <p:animEffect transition="in" filter="fade">
                                      <p:cBhvr>
                                        <p:cTn id="7" dur="1000"/>
                                        <p:tgtEl>
                                          <p:spTgt spid="1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003"/>
        <p:cNvGrpSpPr/>
        <p:nvPr/>
      </p:nvGrpSpPr>
      <p:grpSpPr>
        <a:xfrm>
          <a:off x="0" y="0"/>
          <a:ext cx="0" cy="0"/>
          <a:chOff x="0" y="0"/>
          <a:chExt cx="0" cy="0"/>
        </a:xfrm>
      </p:grpSpPr>
      <p:sp>
        <p:nvSpPr>
          <p:cNvPr id="2004" name="Google Shape;2004;p136"/>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005" name="Google Shape;2005;p136"/>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2006" name="Google Shape;2006;p136"/>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2007" name="Google Shape;2007;p136"/>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광고관리 - 광고목록</a:t>
            </a:r>
            <a:endParaRPr sz="500" b="1">
              <a:solidFill>
                <a:srgbClr val="FAEFE2"/>
              </a:solidFill>
              <a:latin typeface="Malgun Gothic"/>
              <a:ea typeface="Malgun Gothic"/>
              <a:cs typeface="Malgun Gothic"/>
              <a:sym typeface="Malgun Gothic"/>
            </a:endParaRPr>
          </a:p>
        </p:txBody>
      </p:sp>
      <p:pic>
        <p:nvPicPr>
          <p:cNvPr id="2008" name="Google Shape;2008;p13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81900" y="1299925"/>
            <a:ext cx="9924277" cy="4953876"/>
          </a:xfrm>
          <a:prstGeom prst="rect">
            <a:avLst/>
          </a:prstGeom>
          <a:noFill/>
          <a:ln>
            <a:noFill/>
          </a:ln>
        </p:spPr>
      </p:pic>
      <p:sp>
        <p:nvSpPr>
          <p:cNvPr id="2009" name="Google Shape;2009;p136"/>
          <p:cNvSpPr/>
          <p:nvPr/>
        </p:nvSpPr>
        <p:spPr>
          <a:xfrm>
            <a:off x="9902425" y="3005250"/>
            <a:ext cx="633300" cy="7494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txBox="1"/>
          <p:nvPr/>
        </p:nvSpPr>
        <p:spPr>
          <a:xfrm>
            <a:off x="7171375" y="3612175"/>
            <a:ext cx="25791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광고 열람하지 않고 삭제버튼 클릭시 바로 삭제.</a:t>
            </a:r>
            <a:endParaRPr sz="1300" b="1">
              <a:solidFill>
                <a:srgbClr val="CC0000"/>
              </a:solidFill>
              <a:latin typeface="Malgun Gothic"/>
              <a:ea typeface="Malgun Gothic"/>
              <a:cs typeface="Malgun Gothic"/>
              <a:sym typeface="Malgun Gothic"/>
            </a:endParaRPr>
          </a:p>
        </p:txBody>
      </p:sp>
      <p:sp>
        <p:nvSpPr>
          <p:cNvPr id="2011" name="Google Shape;2011;p136"/>
          <p:cNvSpPr/>
          <p:nvPr/>
        </p:nvSpPr>
        <p:spPr>
          <a:xfrm>
            <a:off x="981900" y="2429650"/>
            <a:ext cx="1334700" cy="7119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36"/>
          <p:cNvSpPr txBox="1"/>
          <p:nvPr/>
        </p:nvSpPr>
        <p:spPr>
          <a:xfrm>
            <a:off x="4536800" y="1755950"/>
            <a:ext cx="2579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등록된 광고 리스트들 확인가능.</a:t>
            </a:r>
            <a:endParaRPr sz="1300" b="1">
              <a:solidFill>
                <a:srgbClr val="CC0000"/>
              </a:solidFill>
              <a:latin typeface="Malgun Gothic"/>
              <a:ea typeface="Malgun Gothic"/>
              <a:cs typeface="Malgun Gothic"/>
              <a:sym typeface="Malgun Gothic"/>
            </a:endParaRPr>
          </a:p>
        </p:txBody>
      </p:sp>
      <p:pic>
        <p:nvPicPr>
          <p:cNvPr id="2013" name="Google Shape;2013;p13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81900" y="6155975"/>
            <a:ext cx="9342600" cy="384900"/>
          </a:xfrm>
          <a:prstGeom prst="rect">
            <a:avLst/>
          </a:prstGeom>
          <a:noFill/>
          <a:ln>
            <a:noFill/>
          </a:ln>
        </p:spPr>
      </p:pic>
      <p:sp>
        <p:nvSpPr>
          <p:cNvPr id="2014" name="Google Shape;2014;p136"/>
          <p:cNvSpPr/>
          <p:nvPr/>
        </p:nvSpPr>
        <p:spPr>
          <a:xfrm>
            <a:off x="8860325" y="6155975"/>
            <a:ext cx="1422600" cy="3036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36"/>
          <p:cNvSpPr/>
          <p:nvPr/>
        </p:nvSpPr>
        <p:spPr>
          <a:xfrm>
            <a:off x="2504725" y="2575225"/>
            <a:ext cx="1422600" cy="3036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36"/>
          <p:cNvSpPr/>
          <p:nvPr/>
        </p:nvSpPr>
        <p:spPr>
          <a:xfrm>
            <a:off x="1021450" y="6155975"/>
            <a:ext cx="1745100" cy="3036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txBox="1"/>
          <p:nvPr/>
        </p:nvSpPr>
        <p:spPr>
          <a:xfrm>
            <a:off x="2766550" y="6115325"/>
            <a:ext cx="2579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등록된 광고의 총 개수</a:t>
            </a:r>
            <a:endParaRPr sz="1300" b="1">
              <a:solidFill>
                <a:srgbClr val="CC0000"/>
              </a:solidFill>
              <a:latin typeface="Malgun Gothic"/>
              <a:ea typeface="Malgun Gothic"/>
              <a:cs typeface="Malgun Gothic"/>
              <a:sym typeface="Malgun Gothic"/>
            </a:endParaRPr>
          </a:p>
        </p:txBody>
      </p:sp>
      <p:sp>
        <p:nvSpPr>
          <p:cNvPr id="2018" name="Google Shape;2018;p136"/>
          <p:cNvSpPr txBox="1"/>
          <p:nvPr/>
        </p:nvSpPr>
        <p:spPr>
          <a:xfrm>
            <a:off x="3927325" y="2493925"/>
            <a:ext cx="25791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10개/ 25개 /50개/ 100개씩 목록보기</a:t>
            </a:r>
            <a:endParaRPr sz="1300" b="1">
              <a:solidFill>
                <a:srgbClr val="CC0000"/>
              </a:solidFill>
              <a:latin typeface="Malgun Gothic"/>
              <a:ea typeface="Malgun Gothic"/>
              <a:cs typeface="Malgun Gothic"/>
              <a:sym typeface="Malgun Gothic"/>
            </a:endParaRPr>
          </a:p>
        </p:txBody>
      </p:sp>
      <p:sp>
        <p:nvSpPr>
          <p:cNvPr id="2019" name="Google Shape;2019;p136"/>
          <p:cNvSpPr txBox="1"/>
          <p:nvPr/>
        </p:nvSpPr>
        <p:spPr>
          <a:xfrm>
            <a:off x="7171375" y="6115325"/>
            <a:ext cx="1893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목록당 페이징처리</a:t>
            </a:r>
            <a:endParaRPr sz="1300" b="1">
              <a:solidFill>
                <a:srgbClr val="CC0000"/>
              </a:solidFill>
              <a:latin typeface="Malgun Gothic"/>
              <a:ea typeface="Malgun Gothic"/>
              <a:cs typeface="Malgun Gothic"/>
              <a:sym typeface="Malgun Gothic"/>
            </a:endParaRPr>
          </a:p>
        </p:txBody>
      </p:sp>
      <p:sp>
        <p:nvSpPr>
          <p:cNvPr id="2020" name="Google Shape;2020;p136"/>
          <p:cNvSpPr/>
          <p:nvPr/>
        </p:nvSpPr>
        <p:spPr>
          <a:xfrm>
            <a:off x="3403250" y="3996613"/>
            <a:ext cx="1422600" cy="3036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36"/>
          <p:cNvSpPr txBox="1"/>
          <p:nvPr/>
        </p:nvSpPr>
        <p:spPr>
          <a:xfrm>
            <a:off x="2602900" y="4404675"/>
            <a:ext cx="2000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클릭시 광고열람</a:t>
            </a:r>
            <a:endParaRPr sz="1300" b="1">
              <a:solidFill>
                <a:srgbClr val="CC0000"/>
              </a:solidFill>
              <a:latin typeface="Malgun Gothic"/>
              <a:ea typeface="Malgun Gothic"/>
              <a:cs typeface="Malgun Gothic"/>
              <a:sym typeface="Malgun Gothic"/>
            </a:endParaRPr>
          </a:p>
        </p:txBody>
      </p:sp>
      <p:cxnSp>
        <p:nvCxnSpPr>
          <p:cNvPr id="2022" name="Google Shape;2022;p136"/>
          <p:cNvCxnSpPr/>
          <p:nvPr/>
        </p:nvCxnSpPr>
        <p:spPr>
          <a:xfrm flipH="1">
            <a:off x="3912350" y="4336750"/>
            <a:ext cx="307500" cy="244800"/>
          </a:xfrm>
          <a:prstGeom prst="straightConnector1">
            <a:avLst/>
          </a:prstGeom>
          <a:noFill/>
          <a:ln w="28575" cap="flat" cmpd="sng">
            <a:solidFill>
              <a:srgbClr val="CC0000"/>
            </a:solidFill>
            <a:prstDash val="solid"/>
            <a:round/>
            <a:headEnd type="none" w="med" len="med"/>
            <a:tailEnd type="triangle" w="med" len="med"/>
          </a:ln>
        </p:spPr>
      </p:cxnSp>
      <p:cxnSp>
        <p:nvCxnSpPr>
          <p:cNvPr id="2023" name="Google Shape;2023;p136"/>
          <p:cNvCxnSpPr/>
          <p:nvPr/>
        </p:nvCxnSpPr>
        <p:spPr>
          <a:xfrm flipH="1">
            <a:off x="9502900" y="3442975"/>
            <a:ext cx="404400" cy="169200"/>
          </a:xfrm>
          <a:prstGeom prst="straightConnector1">
            <a:avLst/>
          </a:prstGeom>
          <a:noFill/>
          <a:ln w="28575" cap="flat" cmpd="sng">
            <a:solidFill>
              <a:srgbClr val="CC0000"/>
            </a:solidFill>
            <a:prstDash val="solid"/>
            <a:round/>
            <a:headEnd type="none" w="med" len="med"/>
            <a:tailEnd type="triangle" w="med" len="med"/>
          </a:ln>
        </p:spPr>
      </p:cxnSp>
      <p:sp>
        <p:nvSpPr>
          <p:cNvPr id="2024" name="Google Shape;2024;p136"/>
          <p:cNvSpPr/>
          <p:nvPr/>
        </p:nvSpPr>
        <p:spPr>
          <a:xfrm>
            <a:off x="8860450" y="2526929"/>
            <a:ext cx="1830000" cy="4002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36"/>
          <p:cNvSpPr txBox="1"/>
          <p:nvPr/>
        </p:nvSpPr>
        <p:spPr>
          <a:xfrm>
            <a:off x="8705650" y="2063900"/>
            <a:ext cx="199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검색기능</a:t>
            </a:r>
            <a:endParaRPr sz="1300" b="1">
              <a:solidFill>
                <a:srgbClr val="CC0000"/>
              </a:solidFill>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05"/>
                                        </p:tgtEl>
                                        <p:attrNameLst>
                                          <p:attrName>style.visibility</p:attrName>
                                        </p:attrNameLst>
                                      </p:cBhvr>
                                      <p:to>
                                        <p:strVal val="visible"/>
                                      </p:to>
                                    </p:set>
                                    <p:animEffect transition="in" filter="fade">
                                      <p:cBhvr>
                                        <p:cTn id="7" dur="1000"/>
                                        <p:tgtEl>
                                          <p:spTgt spid="2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029"/>
        <p:cNvGrpSpPr/>
        <p:nvPr/>
      </p:nvGrpSpPr>
      <p:grpSpPr>
        <a:xfrm>
          <a:off x="0" y="0"/>
          <a:ext cx="0" cy="0"/>
          <a:chOff x="0" y="0"/>
          <a:chExt cx="0" cy="0"/>
        </a:xfrm>
      </p:grpSpPr>
      <p:sp>
        <p:nvSpPr>
          <p:cNvPr id="2030" name="Google Shape;2030;p137"/>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031" name="Google Shape;2031;p137"/>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2032" name="Google Shape;2032;p137"/>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2033" name="Google Shape;2033;p137"/>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광고관리 - 광고열람</a:t>
            </a:r>
            <a:endParaRPr sz="500" b="1">
              <a:solidFill>
                <a:srgbClr val="FAEFE2"/>
              </a:solidFill>
              <a:latin typeface="Malgun Gothic"/>
              <a:ea typeface="Malgun Gothic"/>
              <a:cs typeface="Malgun Gothic"/>
              <a:sym typeface="Malgun Gothic"/>
            </a:endParaRPr>
          </a:p>
        </p:txBody>
      </p:sp>
      <p:pic>
        <p:nvPicPr>
          <p:cNvPr id="2034" name="Google Shape;2034;p13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79350" y="1365100"/>
            <a:ext cx="5116651" cy="5007763"/>
          </a:xfrm>
          <a:prstGeom prst="rect">
            <a:avLst/>
          </a:prstGeom>
          <a:noFill/>
          <a:ln>
            <a:noFill/>
          </a:ln>
        </p:spPr>
      </p:pic>
      <p:sp>
        <p:nvSpPr>
          <p:cNvPr id="2035" name="Google Shape;2035;p137"/>
          <p:cNvSpPr/>
          <p:nvPr/>
        </p:nvSpPr>
        <p:spPr>
          <a:xfrm>
            <a:off x="2503075" y="6002775"/>
            <a:ext cx="921900" cy="4002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7"/>
          <p:cNvSpPr txBox="1"/>
          <p:nvPr/>
        </p:nvSpPr>
        <p:spPr>
          <a:xfrm>
            <a:off x="5065550" y="3517150"/>
            <a:ext cx="25791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선택한 광고의 정보 출력. 항목 수정시 수정가능</a:t>
            </a:r>
            <a:endParaRPr sz="1300" b="1">
              <a:solidFill>
                <a:srgbClr val="CC0000"/>
              </a:solidFill>
              <a:latin typeface="Malgun Gothic"/>
              <a:ea typeface="Malgun Gothic"/>
              <a:cs typeface="Malgun Gothic"/>
              <a:sym typeface="Malgun Gothic"/>
            </a:endParaRPr>
          </a:p>
        </p:txBody>
      </p:sp>
      <p:sp>
        <p:nvSpPr>
          <p:cNvPr id="2037" name="Google Shape;2037;p137"/>
          <p:cNvSpPr txBox="1"/>
          <p:nvPr/>
        </p:nvSpPr>
        <p:spPr>
          <a:xfrm>
            <a:off x="2736625" y="6372875"/>
            <a:ext cx="1227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수정버튼</a:t>
            </a:r>
            <a:endParaRPr sz="1300" b="1">
              <a:solidFill>
                <a:srgbClr val="CC0000"/>
              </a:solidFill>
              <a:latin typeface="Malgun Gothic"/>
              <a:ea typeface="Malgun Gothic"/>
              <a:cs typeface="Malgun Gothic"/>
              <a:sym typeface="Malgun Gothic"/>
            </a:endParaRPr>
          </a:p>
        </p:txBody>
      </p:sp>
      <p:sp>
        <p:nvSpPr>
          <p:cNvPr id="2038" name="Google Shape;2038;p137"/>
          <p:cNvSpPr txBox="1"/>
          <p:nvPr/>
        </p:nvSpPr>
        <p:spPr>
          <a:xfrm>
            <a:off x="3826925" y="2687650"/>
            <a:ext cx="25791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b="1">
              <a:solidFill>
                <a:srgbClr val="CC0000"/>
              </a:solidFill>
              <a:latin typeface="Malgun Gothic"/>
              <a:ea typeface="Malgun Gothic"/>
              <a:cs typeface="Malgun Gothic"/>
              <a:sym typeface="Malgun Gothic"/>
            </a:endParaRPr>
          </a:p>
          <a:p>
            <a:pPr marL="0" lvl="0" indent="0" algn="l" rtl="0">
              <a:spcBef>
                <a:spcPts val="0"/>
              </a:spcBef>
              <a:spcAft>
                <a:spcPts val="0"/>
              </a:spcAft>
              <a:buNone/>
            </a:pPr>
            <a:endParaRPr sz="1300" b="1">
              <a:solidFill>
                <a:srgbClr val="CC0000"/>
              </a:solidFill>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31"/>
                                        </p:tgtEl>
                                        <p:attrNameLst>
                                          <p:attrName>style.visibility</p:attrName>
                                        </p:attrNameLst>
                                      </p:cBhvr>
                                      <p:to>
                                        <p:strVal val="visible"/>
                                      </p:to>
                                    </p:set>
                                    <p:animEffect transition="in" filter="fade">
                                      <p:cBhvr>
                                        <p:cTn id="7" dur="1000"/>
                                        <p:tgtEl>
                                          <p:spTgt spid="2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042"/>
        <p:cNvGrpSpPr/>
        <p:nvPr/>
      </p:nvGrpSpPr>
      <p:grpSpPr>
        <a:xfrm>
          <a:off x="0" y="0"/>
          <a:ext cx="0" cy="0"/>
          <a:chOff x="0" y="0"/>
          <a:chExt cx="0" cy="0"/>
        </a:xfrm>
      </p:grpSpPr>
      <p:sp>
        <p:nvSpPr>
          <p:cNvPr id="2043" name="Google Shape;2043;p138"/>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044" name="Google Shape;2044;p138"/>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2045" name="Google Shape;2045;p138"/>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2046" name="Google Shape;2046;p138"/>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광고관리 - 광고등록</a:t>
            </a:r>
            <a:endParaRPr sz="500" b="1">
              <a:solidFill>
                <a:srgbClr val="FAEFE2"/>
              </a:solidFill>
              <a:latin typeface="Malgun Gothic"/>
              <a:ea typeface="Malgun Gothic"/>
              <a:cs typeface="Malgun Gothic"/>
              <a:sym typeface="Malgun Gothic"/>
            </a:endParaRPr>
          </a:p>
        </p:txBody>
      </p:sp>
      <p:sp>
        <p:nvSpPr>
          <p:cNvPr id="2047" name="Google Shape;2047;p138"/>
          <p:cNvSpPr/>
          <p:nvPr/>
        </p:nvSpPr>
        <p:spPr>
          <a:xfrm>
            <a:off x="1414677" y="3796871"/>
            <a:ext cx="642000" cy="2508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8"/>
          <p:cNvSpPr/>
          <p:nvPr/>
        </p:nvSpPr>
        <p:spPr>
          <a:xfrm>
            <a:off x="2907419" y="4239797"/>
            <a:ext cx="2171700" cy="4062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38"/>
          <p:cNvSpPr/>
          <p:nvPr/>
        </p:nvSpPr>
        <p:spPr>
          <a:xfrm>
            <a:off x="2907419" y="3757365"/>
            <a:ext cx="1680900" cy="4824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38"/>
          <p:cNvSpPr/>
          <p:nvPr/>
        </p:nvSpPr>
        <p:spPr>
          <a:xfrm>
            <a:off x="2907419" y="5466147"/>
            <a:ext cx="1449900" cy="4824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8"/>
          <p:cNvSpPr/>
          <p:nvPr/>
        </p:nvSpPr>
        <p:spPr>
          <a:xfrm>
            <a:off x="2907419" y="4615303"/>
            <a:ext cx="2171700" cy="4062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38"/>
          <p:cNvSpPr/>
          <p:nvPr/>
        </p:nvSpPr>
        <p:spPr>
          <a:xfrm>
            <a:off x="2907419" y="5038909"/>
            <a:ext cx="2171700" cy="4062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3" name="Google Shape;2053;p13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70975" y="1366450"/>
            <a:ext cx="4670424" cy="4676600"/>
          </a:xfrm>
          <a:prstGeom prst="rect">
            <a:avLst/>
          </a:prstGeom>
          <a:noFill/>
          <a:ln>
            <a:noFill/>
          </a:ln>
        </p:spPr>
      </p:pic>
      <p:pic>
        <p:nvPicPr>
          <p:cNvPr id="2054" name="Google Shape;2054;p13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893775" y="4361775"/>
            <a:ext cx="6553199" cy="1962175"/>
          </a:xfrm>
          <a:prstGeom prst="rect">
            <a:avLst/>
          </a:prstGeom>
          <a:noFill/>
          <a:ln>
            <a:noFill/>
          </a:ln>
        </p:spPr>
      </p:pic>
      <p:sp>
        <p:nvSpPr>
          <p:cNvPr id="2055" name="Google Shape;2055;p138"/>
          <p:cNvSpPr/>
          <p:nvPr/>
        </p:nvSpPr>
        <p:spPr>
          <a:xfrm>
            <a:off x="1031377" y="3271896"/>
            <a:ext cx="642000" cy="2508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8"/>
          <p:cNvSpPr/>
          <p:nvPr/>
        </p:nvSpPr>
        <p:spPr>
          <a:xfrm>
            <a:off x="2524119" y="5586631"/>
            <a:ext cx="882000" cy="3381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7" name="Google Shape;2057;p138"/>
          <p:cNvCxnSpPr/>
          <p:nvPr/>
        </p:nvCxnSpPr>
        <p:spPr>
          <a:xfrm rot="10800000" flipH="1">
            <a:off x="2753975" y="5563875"/>
            <a:ext cx="2387400" cy="2100"/>
          </a:xfrm>
          <a:prstGeom prst="straightConnector1">
            <a:avLst/>
          </a:prstGeom>
          <a:noFill/>
          <a:ln w="28575" cap="flat" cmpd="sng">
            <a:solidFill>
              <a:srgbClr val="CC0000"/>
            </a:solidFill>
            <a:prstDash val="solid"/>
            <a:round/>
            <a:headEnd type="none" w="med" len="med"/>
            <a:tailEnd type="triangle" w="med" len="med"/>
          </a:ln>
        </p:spPr>
      </p:cxnSp>
      <p:sp>
        <p:nvSpPr>
          <p:cNvPr id="2058" name="Google Shape;2058;p138"/>
          <p:cNvSpPr txBox="1"/>
          <p:nvPr/>
        </p:nvSpPr>
        <p:spPr>
          <a:xfrm>
            <a:off x="4279050" y="5684750"/>
            <a:ext cx="25791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등록 후 광고 목록에 즉시 출력.</a:t>
            </a:r>
            <a:endParaRPr sz="1300" b="1">
              <a:solidFill>
                <a:srgbClr val="CC0000"/>
              </a:solidFill>
              <a:latin typeface="Malgun Gothic"/>
              <a:ea typeface="Malgun Gothic"/>
              <a:cs typeface="Malgun Gothic"/>
              <a:sym typeface="Malgun Gothic"/>
            </a:endParaRPr>
          </a:p>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이미지 경로에 따라서 썸네일출력</a:t>
            </a:r>
            <a:endParaRPr sz="1300" b="1">
              <a:solidFill>
                <a:srgbClr val="CC0000"/>
              </a:solidFill>
              <a:latin typeface="Malgun Gothic"/>
              <a:ea typeface="Malgun Gothic"/>
              <a:cs typeface="Malgun Gothic"/>
              <a:sym typeface="Malgun Gothic"/>
            </a:endParaRPr>
          </a:p>
        </p:txBody>
      </p:sp>
      <p:pic>
        <p:nvPicPr>
          <p:cNvPr id="2059" name="Google Shape;2059;p138"/>
          <p:cNvPicPr preferRelativeResize="0"/>
          <p:nvPr/>
        </p:nvPicPr>
        <p:blipFill>
          <a:blip r:embed="rId5">
            <a:alphaModFix/>
          </a:blip>
          <a:stretch>
            <a:fillRect/>
          </a:stretch>
        </p:blipFill>
        <p:spPr>
          <a:xfrm>
            <a:off x="7000200" y="2798200"/>
            <a:ext cx="4016600" cy="873300"/>
          </a:xfrm>
          <a:prstGeom prst="rect">
            <a:avLst/>
          </a:prstGeom>
          <a:noFill/>
          <a:ln>
            <a:noFill/>
          </a:ln>
        </p:spPr>
      </p:pic>
      <p:cxnSp>
        <p:nvCxnSpPr>
          <p:cNvPr id="2060" name="Google Shape;2060;p138"/>
          <p:cNvCxnSpPr/>
          <p:nvPr/>
        </p:nvCxnSpPr>
        <p:spPr>
          <a:xfrm rot="10800000" flipH="1">
            <a:off x="3156125" y="3888025"/>
            <a:ext cx="3927000" cy="27900"/>
          </a:xfrm>
          <a:prstGeom prst="straightConnector1">
            <a:avLst/>
          </a:prstGeom>
          <a:noFill/>
          <a:ln w="28575" cap="flat" cmpd="sng">
            <a:solidFill>
              <a:srgbClr val="CC0000"/>
            </a:solidFill>
            <a:prstDash val="solid"/>
            <a:round/>
            <a:headEnd type="none" w="med" len="med"/>
            <a:tailEnd type="triangle" w="med" len="med"/>
          </a:ln>
        </p:spPr>
      </p:cxnSp>
      <p:sp>
        <p:nvSpPr>
          <p:cNvPr id="2061" name="Google Shape;2061;p138"/>
          <p:cNvSpPr txBox="1"/>
          <p:nvPr/>
        </p:nvSpPr>
        <p:spPr>
          <a:xfrm>
            <a:off x="7083125" y="1720950"/>
            <a:ext cx="34323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파일 선택/등록시 src/webapp/manager/adimg폴더에 이미지 저장</a:t>
            </a:r>
            <a:endParaRPr sz="1300" b="1">
              <a:solidFill>
                <a:srgbClr val="CC0000"/>
              </a:solidFill>
              <a:latin typeface="Malgun Gothic"/>
              <a:ea typeface="Malgun Gothic"/>
              <a:cs typeface="Malgun Gothic"/>
              <a:sym typeface="Malgun Gothic"/>
            </a:endParaRPr>
          </a:p>
        </p:txBody>
      </p:sp>
      <p:sp>
        <p:nvSpPr>
          <p:cNvPr id="2062" name="Google Shape;2062;p138"/>
          <p:cNvSpPr/>
          <p:nvPr/>
        </p:nvSpPr>
        <p:spPr>
          <a:xfrm>
            <a:off x="6756100" y="5291926"/>
            <a:ext cx="1064100" cy="7851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44"/>
                                        </p:tgtEl>
                                        <p:attrNameLst>
                                          <p:attrName>style.visibility</p:attrName>
                                        </p:attrNameLst>
                                      </p:cBhvr>
                                      <p:to>
                                        <p:strVal val="visible"/>
                                      </p:to>
                                    </p:set>
                                    <p:animEffect transition="in" filter="fade">
                                      <p:cBhvr>
                                        <p:cTn id="7" dur="1000"/>
                                        <p:tgtEl>
                                          <p:spTgt spid="2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066"/>
        <p:cNvGrpSpPr/>
        <p:nvPr/>
      </p:nvGrpSpPr>
      <p:grpSpPr>
        <a:xfrm>
          <a:off x="0" y="0"/>
          <a:ext cx="0" cy="0"/>
          <a:chOff x="0" y="0"/>
          <a:chExt cx="0" cy="0"/>
        </a:xfrm>
      </p:grpSpPr>
      <p:sp>
        <p:nvSpPr>
          <p:cNvPr id="2067" name="Google Shape;2067;p139"/>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068" name="Google Shape;2068;p139"/>
          <p:cNvSpPr/>
          <p:nvPr/>
        </p:nvSpPr>
        <p:spPr>
          <a:xfrm>
            <a:off x="464450" y="1069725"/>
            <a:ext cx="11350200" cy="60471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2069" name="Google Shape;2069;p139"/>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2070" name="Google Shape;2070;p139"/>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광고관리 - 광고등록</a:t>
            </a:r>
            <a:endParaRPr sz="500" b="1">
              <a:solidFill>
                <a:srgbClr val="FAEFE2"/>
              </a:solidFill>
              <a:latin typeface="Malgun Gothic"/>
              <a:ea typeface="Malgun Gothic"/>
              <a:cs typeface="Malgun Gothic"/>
              <a:sym typeface="Malgun Gothic"/>
            </a:endParaRPr>
          </a:p>
        </p:txBody>
      </p:sp>
      <p:pic>
        <p:nvPicPr>
          <p:cNvPr id="2071" name="Google Shape;2071;p13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36425" y="1307550"/>
            <a:ext cx="8918973" cy="2436875"/>
          </a:xfrm>
          <a:prstGeom prst="rect">
            <a:avLst/>
          </a:prstGeom>
          <a:noFill/>
          <a:ln>
            <a:noFill/>
          </a:ln>
        </p:spPr>
      </p:pic>
      <p:sp>
        <p:nvSpPr>
          <p:cNvPr id="2072" name="Google Shape;2072;p139"/>
          <p:cNvSpPr/>
          <p:nvPr/>
        </p:nvSpPr>
        <p:spPr>
          <a:xfrm>
            <a:off x="7375199" y="1191666"/>
            <a:ext cx="2408700" cy="23853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9"/>
          <p:cNvSpPr txBox="1"/>
          <p:nvPr/>
        </p:nvSpPr>
        <p:spPr>
          <a:xfrm>
            <a:off x="4876050" y="2470175"/>
            <a:ext cx="25791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컨텐츠 상세페이지 우측에 등록한 광고배너가 등록됨.</a:t>
            </a:r>
            <a:endParaRPr sz="1300" b="1">
              <a:solidFill>
                <a:srgbClr val="CC0000"/>
              </a:solidFill>
              <a:latin typeface="Malgun Gothic"/>
              <a:ea typeface="Malgun Gothic"/>
              <a:cs typeface="Malgun Gothic"/>
              <a:sym typeface="Malgun Gothic"/>
            </a:endParaRPr>
          </a:p>
        </p:txBody>
      </p:sp>
      <p:pic>
        <p:nvPicPr>
          <p:cNvPr id="2074" name="Google Shape;2074;p13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36425" y="3273025"/>
            <a:ext cx="5190076" cy="3308075"/>
          </a:xfrm>
          <a:prstGeom prst="rect">
            <a:avLst/>
          </a:prstGeom>
          <a:noFill/>
          <a:ln>
            <a:noFill/>
          </a:ln>
        </p:spPr>
      </p:pic>
      <p:cxnSp>
        <p:nvCxnSpPr>
          <p:cNvPr id="2075" name="Google Shape;2075;p139"/>
          <p:cNvCxnSpPr/>
          <p:nvPr/>
        </p:nvCxnSpPr>
        <p:spPr>
          <a:xfrm flipH="1">
            <a:off x="5446975" y="3273025"/>
            <a:ext cx="1952400" cy="549300"/>
          </a:xfrm>
          <a:prstGeom prst="straightConnector1">
            <a:avLst/>
          </a:prstGeom>
          <a:noFill/>
          <a:ln w="28575" cap="flat" cmpd="sng">
            <a:solidFill>
              <a:srgbClr val="CC0000"/>
            </a:solidFill>
            <a:prstDash val="solid"/>
            <a:round/>
            <a:headEnd type="none" w="med" len="med"/>
            <a:tailEnd type="triangle" w="med" len="med"/>
          </a:ln>
        </p:spPr>
      </p:cxnSp>
      <p:sp>
        <p:nvSpPr>
          <p:cNvPr id="2076" name="Google Shape;2076;p139"/>
          <p:cNvSpPr txBox="1"/>
          <p:nvPr/>
        </p:nvSpPr>
        <p:spPr>
          <a:xfrm>
            <a:off x="4876050" y="3800775"/>
            <a:ext cx="2579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등록한 광고페이지로 이동.</a:t>
            </a:r>
            <a:endParaRPr sz="1300" b="1">
              <a:solidFill>
                <a:srgbClr val="CC0000"/>
              </a:solidFill>
              <a:latin typeface="Malgun Gothic"/>
              <a:ea typeface="Malgun Gothic"/>
              <a:cs typeface="Malgun Gothic"/>
              <a:sym typeface="Malgun Gothic"/>
            </a:endParaRPr>
          </a:p>
        </p:txBody>
      </p:sp>
      <p:pic>
        <p:nvPicPr>
          <p:cNvPr id="2077" name="Google Shape;2077;p13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718770" y="4455620"/>
            <a:ext cx="6850399" cy="1352125"/>
          </a:xfrm>
          <a:prstGeom prst="rect">
            <a:avLst/>
          </a:prstGeom>
          <a:noFill/>
          <a:ln>
            <a:noFill/>
          </a:ln>
        </p:spPr>
      </p:pic>
      <p:sp>
        <p:nvSpPr>
          <p:cNvPr id="2078" name="Google Shape;2078;p139"/>
          <p:cNvSpPr/>
          <p:nvPr/>
        </p:nvSpPr>
        <p:spPr>
          <a:xfrm>
            <a:off x="8287399" y="4455621"/>
            <a:ext cx="514800" cy="11052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9"/>
          <p:cNvSpPr txBox="1"/>
          <p:nvPr/>
        </p:nvSpPr>
        <p:spPr>
          <a:xfrm>
            <a:off x="8149500" y="5648125"/>
            <a:ext cx="2579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CC0000"/>
                </a:solidFill>
                <a:latin typeface="Malgun Gothic"/>
                <a:ea typeface="Malgun Gothic"/>
                <a:cs typeface="Malgun Gothic"/>
                <a:sym typeface="Malgun Gothic"/>
              </a:rPr>
              <a:t>광고 클릭수 +1 증가.</a:t>
            </a:r>
            <a:endParaRPr sz="1300" b="1">
              <a:solidFill>
                <a:srgbClr val="CC0000"/>
              </a:solidFill>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68"/>
                                        </p:tgtEl>
                                        <p:attrNameLst>
                                          <p:attrName>style.visibility</p:attrName>
                                        </p:attrNameLst>
                                      </p:cBhvr>
                                      <p:to>
                                        <p:strVal val="visible"/>
                                      </p:to>
                                    </p:set>
                                    <p:animEffect transition="in" filter="fade">
                                      <p:cBhvr>
                                        <p:cTn id="7" dur="1000"/>
                                        <p:tgtEl>
                                          <p:spTgt spid="2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083"/>
        <p:cNvGrpSpPr/>
        <p:nvPr/>
      </p:nvGrpSpPr>
      <p:grpSpPr>
        <a:xfrm>
          <a:off x="0" y="0"/>
          <a:ext cx="0" cy="0"/>
          <a:chOff x="0" y="0"/>
          <a:chExt cx="0" cy="0"/>
        </a:xfrm>
      </p:grpSpPr>
      <p:sp>
        <p:nvSpPr>
          <p:cNvPr id="2084" name="Google Shape;2084;p140"/>
          <p:cNvSpPr/>
          <p:nvPr/>
        </p:nvSpPr>
        <p:spPr>
          <a:xfrm>
            <a:off x="464457" y="391811"/>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085" name="Google Shape;2085;p140"/>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2086" name="Google Shape;2086;p140"/>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2087" name="Google Shape;2087;p140"/>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회원관리 - 목록, 뷰</a:t>
            </a:r>
            <a:endParaRPr sz="500" b="1">
              <a:solidFill>
                <a:srgbClr val="FAEFE2"/>
              </a:solidFill>
              <a:latin typeface="Malgun Gothic"/>
              <a:ea typeface="Malgun Gothic"/>
              <a:cs typeface="Malgun Gothic"/>
              <a:sym typeface="Malgun Gothic"/>
            </a:endParaRPr>
          </a:p>
        </p:txBody>
      </p:sp>
      <p:pic>
        <p:nvPicPr>
          <p:cNvPr id="2088" name="Google Shape;2088;p14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49500" y="1598125"/>
            <a:ext cx="8170549" cy="4478575"/>
          </a:xfrm>
          <a:prstGeom prst="rect">
            <a:avLst/>
          </a:prstGeom>
          <a:noFill/>
          <a:ln w="9525" cap="flat" cmpd="sng">
            <a:solidFill>
              <a:srgbClr val="000000"/>
            </a:solidFill>
            <a:prstDash val="solid"/>
            <a:round/>
            <a:headEnd type="none" w="sm" len="sm"/>
            <a:tailEnd type="none" w="sm" len="sm"/>
          </a:ln>
        </p:spPr>
      </p:pic>
      <p:pic>
        <p:nvPicPr>
          <p:cNvPr id="2089" name="Google Shape;2089;p14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106875" y="1371838"/>
            <a:ext cx="2100300" cy="2433275"/>
          </a:xfrm>
          <a:prstGeom prst="rect">
            <a:avLst/>
          </a:prstGeom>
          <a:noFill/>
          <a:ln w="9525" cap="flat" cmpd="sng">
            <a:solidFill>
              <a:srgbClr val="000000"/>
            </a:solidFill>
            <a:prstDash val="solid"/>
            <a:round/>
            <a:headEnd type="none" w="sm" len="sm"/>
            <a:tailEnd type="none" w="sm" len="sm"/>
          </a:ln>
        </p:spPr>
      </p:pic>
      <p:pic>
        <p:nvPicPr>
          <p:cNvPr id="2090" name="Google Shape;2090;p140"/>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9106875" y="3961150"/>
            <a:ext cx="2059300" cy="2429268"/>
          </a:xfrm>
          <a:prstGeom prst="rect">
            <a:avLst/>
          </a:prstGeom>
          <a:noFill/>
          <a:ln w="9525" cap="flat" cmpd="sng">
            <a:solidFill>
              <a:srgbClr val="000000"/>
            </a:solidFill>
            <a:prstDash val="solid"/>
            <a:round/>
            <a:headEnd type="none" w="sm" len="sm"/>
            <a:tailEnd type="none" w="sm" len="sm"/>
          </a:ln>
        </p:spPr>
      </p:pic>
      <p:sp>
        <p:nvSpPr>
          <p:cNvPr id="2091" name="Google Shape;2091;p140"/>
          <p:cNvSpPr/>
          <p:nvPr/>
        </p:nvSpPr>
        <p:spPr>
          <a:xfrm>
            <a:off x="7578525" y="3220650"/>
            <a:ext cx="668400" cy="2795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40"/>
          <p:cNvSpPr txBox="1"/>
          <p:nvPr/>
        </p:nvSpPr>
        <p:spPr>
          <a:xfrm>
            <a:off x="3900250" y="1415825"/>
            <a:ext cx="5043600" cy="615600"/>
          </a:xfrm>
          <a:prstGeom prst="rect">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Malgun Gothic"/>
                <a:ea typeface="Malgun Gothic"/>
                <a:cs typeface="Malgun Gothic"/>
                <a:sym typeface="Malgun Gothic"/>
              </a:rPr>
              <a:t>메인관리자는 일반회원과 서브관리자를 지정 할 수 있으며, 메인관리자의 직책은 변경할 수 없습니다.</a:t>
            </a:r>
            <a:endParaRPr>
              <a:latin typeface="Malgun Gothic"/>
              <a:ea typeface="Malgun Gothic"/>
              <a:cs typeface="Malgun Gothic"/>
              <a:sym typeface="Malgun Gothic"/>
            </a:endParaRPr>
          </a:p>
        </p:txBody>
      </p:sp>
      <p:sp>
        <p:nvSpPr>
          <p:cNvPr id="2093" name="Google Shape;2093;p140"/>
          <p:cNvSpPr/>
          <p:nvPr/>
        </p:nvSpPr>
        <p:spPr>
          <a:xfrm>
            <a:off x="9284825" y="3129975"/>
            <a:ext cx="668400" cy="400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40"/>
          <p:cNvSpPr/>
          <p:nvPr/>
        </p:nvSpPr>
        <p:spPr>
          <a:xfrm>
            <a:off x="9284825" y="5686250"/>
            <a:ext cx="668400" cy="486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85"/>
                                        </p:tgtEl>
                                        <p:attrNameLst>
                                          <p:attrName>style.visibility</p:attrName>
                                        </p:attrNameLst>
                                      </p:cBhvr>
                                      <p:to>
                                        <p:strVal val="visible"/>
                                      </p:to>
                                    </p:set>
                                    <p:animEffect transition="in" filter="fade">
                                      <p:cBhvr>
                                        <p:cTn id="7" dur="1000"/>
                                        <p:tgtEl>
                                          <p:spTgt spid="2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098"/>
        <p:cNvGrpSpPr/>
        <p:nvPr/>
      </p:nvGrpSpPr>
      <p:grpSpPr>
        <a:xfrm>
          <a:off x="0" y="0"/>
          <a:ext cx="0" cy="0"/>
          <a:chOff x="0" y="0"/>
          <a:chExt cx="0" cy="0"/>
        </a:xfrm>
      </p:grpSpPr>
      <p:sp>
        <p:nvSpPr>
          <p:cNvPr id="2099" name="Google Shape;2099;p141"/>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100" name="Google Shape;2100;p141"/>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2101" name="Google Shape;2101;p141"/>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2102" name="Google Shape;2102;p141"/>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컨텐츠관리 - 목록, 뷰</a:t>
            </a:r>
            <a:endParaRPr sz="500" b="1">
              <a:solidFill>
                <a:srgbClr val="FAEFE2"/>
              </a:solidFill>
              <a:latin typeface="Malgun Gothic"/>
              <a:ea typeface="Malgun Gothic"/>
              <a:cs typeface="Malgun Gothic"/>
              <a:sym typeface="Malgun Gothic"/>
            </a:endParaRPr>
          </a:p>
        </p:txBody>
      </p:sp>
      <p:pic>
        <p:nvPicPr>
          <p:cNvPr id="2103" name="Google Shape;2103;p14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153900" y="1754050"/>
            <a:ext cx="9185175" cy="3984100"/>
          </a:xfrm>
          <a:prstGeom prst="rect">
            <a:avLst/>
          </a:prstGeom>
          <a:noFill/>
          <a:ln w="9525" cap="flat" cmpd="sng">
            <a:solidFill>
              <a:srgbClr val="000000"/>
            </a:solidFill>
            <a:prstDash val="solid"/>
            <a:round/>
            <a:headEnd type="none" w="sm" len="sm"/>
            <a:tailEnd type="none" w="sm" len="sm"/>
          </a:ln>
        </p:spPr>
      </p:pic>
      <p:pic>
        <p:nvPicPr>
          <p:cNvPr id="2104" name="Google Shape;2104;p14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687900" y="2549021"/>
            <a:ext cx="1709925" cy="1638125"/>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pic>
      <p:sp>
        <p:nvSpPr>
          <p:cNvPr id="2105" name="Google Shape;2105;p141"/>
          <p:cNvSpPr/>
          <p:nvPr/>
        </p:nvSpPr>
        <p:spPr>
          <a:xfrm>
            <a:off x="10210800" y="2893675"/>
            <a:ext cx="694500" cy="755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41"/>
          <p:cNvSpPr/>
          <p:nvPr/>
        </p:nvSpPr>
        <p:spPr>
          <a:xfrm>
            <a:off x="8186200" y="3055725"/>
            <a:ext cx="1425300" cy="356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41"/>
          <p:cNvSpPr txBox="1"/>
          <p:nvPr/>
        </p:nvSpPr>
        <p:spPr>
          <a:xfrm>
            <a:off x="6693050" y="1673900"/>
            <a:ext cx="4870200" cy="615600"/>
          </a:xfrm>
          <a:prstGeom prst="rect">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Malgun Gothic"/>
                <a:ea typeface="Malgun Gothic"/>
                <a:cs typeface="Malgun Gothic"/>
                <a:sym typeface="Malgun Gothic"/>
              </a:rPr>
              <a:t>정보글을 삭제하거나 토글형식의 숨기기 기능을 사용하여 사용자들에게 보이지 않게 처리할 수 있습니다.</a:t>
            </a:r>
            <a:endParaRPr>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00"/>
                                        </p:tgtEl>
                                        <p:attrNameLst>
                                          <p:attrName>style.visibility</p:attrName>
                                        </p:attrNameLst>
                                      </p:cBhvr>
                                      <p:to>
                                        <p:strVal val="visible"/>
                                      </p:to>
                                    </p:set>
                                    <p:animEffect transition="in" filter="fade">
                                      <p:cBhvr>
                                        <p:cTn id="7" dur="1000"/>
                                        <p:tgtEl>
                                          <p:spTgt spid="2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04"/>
        <p:cNvGrpSpPr/>
        <p:nvPr/>
      </p:nvGrpSpPr>
      <p:grpSpPr>
        <a:xfrm>
          <a:off x="0" y="0"/>
          <a:ext cx="0" cy="0"/>
          <a:chOff x="0" y="0"/>
          <a:chExt cx="0" cy="0"/>
        </a:xfrm>
      </p:grpSpPr>
      <p:sp>
        <p:nvSpPr>
          <p:cNvPr id="205" name="Google Shape;205;p21"/>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06" name="Google Shape;206;p21"/>
          <p:cNvSpPr/>
          <p:nvPr/>
        </p:nvSpPr>
        <p:spPr>
          <a:xfrm>
            <a:off x="464450" y="1065625"/>
            <a:ext cx="11350200" cy="57924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207" name="Google Shape;207;p21"/>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208" name="Google Shape;208;p21"/>
          <p:cNvSpPr txBox="1"/>
          <p:nvPr/>
        </p:nvSpPr>
        <p:spPr>
          <a:xfrm>
            <a:off x="1275450" y="423217"/>
            <a:ext cx="47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FAEFE2"/>
                </a:solidFill>
                <a:latin typeface="Malgun Gothic"/>
                <a:ea typeface="Malgun Gothic"/>
                <a:cs typeface="Malgun Gothic"/>
                <a:sym typeface="Malgun Gothic"/>
              </a:rPr>
              <a:t>벤치마킹 대상</a:t>
            </a:r>
            <a:endParaRPr sz="3000" b="1">
              <a:solidFill>
                <a:srgbClr val="FAEFE2"/>
              </a:solidFill>
              <a:latin typeface="Malgun Gothic"/>
              <a:ea typeface="Malgun Gothic"/>
              <a:cs typeface="Malgun Gothic"/>
              <a:sym typeface="Malgun Gothic"/>
            </a:endParaRPr>
          </a:p>
        </p:txBody>
      </p:sp>
      <p:pic>
        <p:nvPicPr>
          <p:cNvPr id="209" name="Google Shape;209;p2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729934" y="1819077"/>
            <a:ext cx="2609139" cy="3692355"/>
          </a:xfrm>
          <a:prstGeom prst="rect">
            <a:avLst/>
          </a:prstGeom>
          <a:noFill/>
          <a:ln w="38100" cap="flat" cmpd="sng">
            <a:solidFill>
              <a:srgbClr val="FAEFE2"/>
            </a:solidFill>
            <a:prstDash val="solid"/>
            <a:round/>
            <a:headEnd type="none" w="sm" len="sm"/>
            <a:tailEnd type="none" w="sm" len="sm"/>
          </a:ln>
        </p:spPr>
      </p:pic>
      <p:grpSp>
        <p:nvGrpSpPr>
          <p:cNvPr id="210" name="Google Shape;210;p21"/>
          <p:cNvGrpSpPr/>
          <p:nvPr/>
        </p:nvGrpSpPr>
        <p:grpSpPr>
          <a:xfrm>
            <a:off x="2587833" y="2996185"/>
            <a:ext cx="3195388" cy="3004621"/>
            <a:chOff x="2376608" y="3175423"/>
            <a:chExt cx="3195388" cy="3004621"/>
          </a:xfrm>
        </p:grpSpPr>
        <p:pic>
          <p:nvPicPr>
            <p:cNvPr id="211" name="Google Shape;211;p21"/>
            <p:cNvPicPr preferRelativeResize="0"/>
            <p:nvPr/>
          </p:nvPicPr>
          <p:blipFill rotWithShape="1">
            <a:blip r:embed="rId4">
              <a:alphaModFix/>
            </a:blip>
            <a:srcRect/>
            <a:stretch/>
          </p:blipFill>
          <p:spPr>
            <a:xfrm>
              <a:off x="2376608" y="3175423"/>
              <a:ext cx="3195388" cy="3004621"/>
            </a:xfrm>
            <a:prstGeom prst="rect">
              <a:avLst/>
            </a:prstGeom>
            <a:noFill/>
            <a:ln>
              <a:noFill/>
            </a:ln>
          </p:spPr>
        </p:pic>
        <p:sp>
          <p:nvSpPr>
            <p:cNvPr id="212" name="Google Shape;212;p21"/>
            <p:cNvSpPr/>
            <p:nvPr/>
          </p:nvSpPr>
          <p:spPr>
            <a:xfrm>
              <a:off x="2905122" y="3175424"/>
              <a:ext cx="2455800" cy="2515200"/>
            </a:xfrm>
            <a:prstGeom prst="roundRect">
              <a:avLst>
                <a:gd name="adj" fmla="val 21952"/>
              </a:avLst>
            </a:prstGeom>
            <a:noFill/>
            <a:ln w="19050" cap="flat" cmpd="sng">
              <a:solidFill>
                <a:srgbClr val="46382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Malgun Gothic"/>
                <a:ea typeface="Malgun Gothic"/>
                <a:cs typeface="Malgun Gothic"/>
                <a:sym typeface="Malgun Gothic"/>
              </a:endParaRPr>
            </a:p>
          </p:txBody>
        </p:sp>
      </p:grpSp>
      <p:pic>
        <p:nvPicPr>
          <p:cNvPr id="213" name="Google Shape;213;p2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707799" y="1819063"/>
            <a:ext cx="2646051" cy="3605256"/>
          </a:xfrm>
          <a:prstGeom prst="rect">
            <a:avLst/>
          </a:prstGeom>
          <a:noFill/>
          <a:ln w="38100" cap="flat" cmpd="sng">
            <a:solidFill>
              <a:srgbClr val="FAEFE2"/>
            </a:solidFill>
            <a:prstDash val="solid"/>
            <a:round/>
            <a:headEnd type="none" w="sm" len="sm"/>
            <a:tailEnd type="none" w="sm" len="sm"/>
          </a:ln>
        </p:spPr>
      </p:pic>
      <p:grpSp>
        <p:nvGrpSpPr>
          <p:cNvPr id="214" name="Google Shape;214;p21"/>
          <p:cNvGrpSpPr/>
          <p:nvPr/>
        </p:nvGrpSpPr>
        <p:grpSpPr>
          <a:xfrm>
            <a:off x="7936390" y="2875318"/>
            <a:ext cx="3038032" cy="3038032"/>
            <a:chOff x="2509686" y="1525286"/>
            <a:chExt cx="4376306" cy="4376306"/>
          </a:xfrm>
        </p:grpSpPr>
        <p:pic>
          <p:nvPicPr>
            <p:cNvPr id="215" name="Google Shape;215;p21"/>
            <p:cNvPicPr preferRelativeResize="0"/>
            <p:nvPr/>
          </p:nvPicPr>
          <p:blipFill rotWithShape="1">
            <a:blip r:embed="rId6">
              <a:alphaModFix/>
            </a:blip>
            <a:srcRect/>
            <a:stretch/>
          </p:blipFill>
          <p:spPr>
            <a:xfrm>
              <a:off x="2509686" y="1525286"/>
              <a:ext cx="4376306" cy="4376306"/>
            </a:xfrm>
            <a:prstGeom prst="rect">
              <a:avLst/>
            </a:prstGeom>
            <a:noFill/>
            <a:ln>
              <a:noFill/>
            </a:ln>
          </p:spPr>
        </p:pic>
        <p:sp>
          <p:nvSpPr>
            <p:cNvPr id="216" name="Google Shape;216;p21"/>
            <p:cNvSpPr/>
            <p:nvPr/>
          </p:nvSpPr>
          <p:spPr>
            <a:xfrm>
              <a:off x="3122039" y="1750866"/>
              <a:ext cx="3364500" cy="3446400"/>
            </a:xfrm>
            <a:prstGeom prst="roundRect">
              <a:avLst>
                <a:gd name="adj" fmla="val 21952"/>
              </a:avLst>
            </a:prstGeom>
            <a:noFill/>
            <a:ln w="19050" cap="flat" cmpd="sng">
              <a:solidFill>
                <a:srgbClr val="46382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Malgun Gothic"/>
                <a:ea typeface="Malgun Gothic"/>
                <a:cs typeface="Malgun Gothic"/>
                <a:sym typeface="Malgun Gothic"/>
              </a:endParaRPr>
            </a:p>
          </p:txBody>
        </p:sp>
      </p:grpSp>
      <p:sp>
        <p:nvSpPr>
          <p:cNvPr id="217" name="Google Shape;217;p21"/>
          <p:cNvSpPr txBox="1"/>
          <p:nvPr/>
        </p:nvSpPr>
        <p:spPr>
          <a:xfrm>
            <a:off x="3028075" y="5782600"/>
            <a:ext cx="151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rgbClr val="46382C"/>
                </a:solidFill>
                <a:latin typeface="Malgun Gothic"/>
                <a:ea typeface="Malgun Gothic"/>
                <a:cs typeface="Malgun Gothic"/>
                <a:sym typeface="Malgun Gothic"/>
              </a:rPr>
              <a:t>비마이펫</a:t>
            </a:r>
            <a:endParaRPr sz="2400" b="1">
              <a:solidFill>
                <a:srgbClr val="46382C"/>
              </a:solidFill>
              <a:latin typeface="Malgun Gothic"/>
              <a:ea typeface="Malgun Gothic"/>
              <a:cs typeface="Malgun Gothic"/>
              <a:sym typeface="Malgun Gothic"/>
            </a:endParaRPr>
          </a:p>
        </p:txBody>
      </p:sp>
      <p:sp>
        <p:nvSpPr>
          <p:cNvPr id="218" name="Google Shape;218;p21"/>
          <p:cNvSpPr txBox="1"/>
          <p:nvPr/>
        </p:nvSpPr>
        <p:spPr>
          <a:xfrm>
            <a:off x="8131500" y="5782600"/>
            <a:ext cx="2103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rgbClr val="46382C"/>
                </a:solidFill>
                <a:latin typeface="Malgun Gothic"/>
                <a:ea typeface="Malgun Gothic"/>
                <a:cs typeface="Malgun Gothic"/>
                <a:sym typeface="Malgun Gothic"/>
              </a:rPr>
              <a:t>멍멍한 하루</a:t>
            </a:r>
            <a:endParaRPr sz="2400" b="1">
              <a:solidFill>
                <a:srgbClr val="46382C"/>
              </a:solidFill>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111"/>
        <p:cNvGrpSpPr/>
        <p:nvPr/>
      </p:nvGrpSpPr>
      <p:grpSpPr>
        <a:xfrm>
          <a:off x="0" y="0"/>
          <a:ext cx="0" cy="0"/>
          <a:chOff x="0" y="0"/>
          <a:chExt cx="0" cy="0"/>
        </a:xfrm>
      </p:grpSpPr>
      <p:sp>
        <p:nvSpPr>
          <p:cNvPr id="2112" name="Google Shape;2112;p142"/>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113" name="Google Shape;2113;p142"/>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2114" name="Google Shape;2114;p142"/>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2115" name="Google Shape;2115;p142"/>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스케줄러 - </a:t>
            </a:r>
            <a:r>
              <a:rPr lang="en-US" sz="2000" b="1">
                <a:solidFill>
                  <a:srgbClr val="FAEFE2"/>
                </a:solidFill>
                <a:latin typeface="Malgun Gothic"/>
                <a:ea typeface="Malgun Gothic"/>
                <a:cs typeface="Malgun Gothic"/>
                <a:sym typeface="Malgun Gothic"/>
              </a:rPr>
              <a:t>비회원 화면</a:t>
            </a:r>
            <a:endParaRPr sz="100" b="1">
              <a:solidFill>
                <a:srgbClr val="FAEFE2"/>
              </a:solidFill>
              <a:latin typeface="Malgun Gothic"/>
              <a:ea typeface="Malgun Gothic"/>
              <a:cs typeface="Malgun Gothic"/>
              <a:sym typeface="Malgun Gothic"/>
            </a:endParaRPr>
          </a:p>
        </p:txBody>
      </p:sp>
      <p:pic>
        <p:nvPicPr>
          <p:cNvPr id="2116" name="Google Shape;2116;p14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096823" y="1603650"/>
            <a:ext cx="6068850" cy="4938576"/>
          </a:xfrm>
          <a:prstGeom prst="rect">
            <a:avLst/>
          </a:prstGeom>
          <a:noFill/>
          <a:ln w="22225" cap="flat" cmpd="sng">
            <a:solidFill>
              <a:schemeClr val="lt1"/>
            </a:solidFill>
            <a:prstDash val="solid"/>
            <a:miter lim="8000"/>
            <a:headEnd type="none" w="sm" len="sm"/>
            <a:tailEnd type="none" w="sm" len="sm"/>
          </a:ln>
        </p:spPr>
      </p:pic>
      <p:pic>
        <p:nvPicPr>
          <p:cNvPr id="2117" name="Google Shape;2117;p14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200875" y="3919125"/>
            <a:ext cx="2944000" cy="833700"/>
          </a:xfrm>
          <a:prstGeom prst="rect">
            <a:avLst/>
          </a:prstGeom>
          <a:noFill/>
          <a:ln w="22225" cap="flat" cmpd="sng">
            <a:solidFill>
              <a:schemeClr val="lt1"/>
            </a:solidFill>
            <a:prstDash val="solid"/>
            <a:miter lim="8000"/>
            <a:headEnd type="none" w="sm" len="sm"/>
            <a:tailEnd type="none" w="sm" len="sm"/>
          </a:ln>
        </p:spPr>
      </p:pic>
      <p:sp>
        <p:nvSpPr>
          <p:cNvPr id="2118" name="Google Shape;2118;p142"/>
          <p:cNvSpPr/>
          <p:nvPr/>
        </p:nvSpPr>
        <p:spPr>
          <a:xfrm>
            <a:off x="1275450" y="4308100"/>
            <a:ext cx="5655300" cy="2096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9" name="Google Shape;2119;p142"/>
          <p:cNvCxnSpPr/>
          <p:nvPr/>
        </p:nvCxnSpPr>
        <p:spPr>
          <a:xfrm>
            <a:off x="7076787" y="4460000"/>
            <a:ext cx="741600" cy="0"/>
          </a:xfrm>
          <a:prstGeom prst="straightConnector1">
            <a:avLst/>
          </a:prstGeom>
          <a:noFill/>
          <a:ln w="19050" cap="flat" cmpd="sng">
            <a:solidFill>
              <a:srgbClr val="FF0000"/>
            </a:solidFill>
            <a:prstDash val="solid"/>
            <a:round/>
            <a:headEnd type="none" w="med" len="med"/>
            <a:tailEnd type="triangle" w="med" len="med"/>
          </a:ln>
        </p:spPr>
      </p:cxnSp>
      <p:sp>
        <p:nvSpPr>
          <p:cNvPr id="2120" name="Google Shape;2120;p142"/>
          <p:cNvSpPr txBox="1"/>
          <p:nvPr/>
        </p:nvSpPr>
        <p:spPr>
          <a:xfrm>
            <a:off x="7429850" y="5155525"/>
            <a:ext cx="3379500" cy="400200"/>
          </a:xfrm>
          <a:prstGeom prst="rect">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Malgun Gothic"/>
                <a:ea typeface="Malgun Gothic"/>
                <a:cs typeface="Malgun Gothic"/>
                <a:sym typeface="Malgun Gothic"/>
              </a:rPr>
              <a:t>비회원이 이용시 경고창을 보여줌</a:t>
            </a:r>
            <a:endParaRPr>
              <a:latin typeface="Malgun Gothic"/>
              <a:ea typeface="Malgun Gothic"/>
              <a:cs typeface="Malgun Gothic"/>
              <a:sym typeface="Malgun Gothic"/>
            </a:endParaRPr>
          </a:p>
        </p:txBody>
      </p:sp>
      <p:cxnSp>
        <p:nvCxnSpPr>
          <p:cNvPr id="2121" name="Google Shape;2121;p142"/>
          <p:cNvCxnSpPr/>
          <p:nvPr/>
        </p:nvCxnSpPr>
        <p:spPr>
          <a:xfrm>
            <a:off x="5828437" y="2079700"/>
            <a:ext cx="741600" cy="0"/>
          </a:xfrm>
          <a:prstGeom prst="straightConnector1">
            <a:avLst/>
          </a:prstGeom>
          <a:noFill/>
          <a:ln w="19050" cap="flat" cmpd="sng">
            <a:solidFill>
              <a:srgbClr val="FF0000"/>
            </a:solidFill>
            <a:prstDash val="solid"/>
            <a:round/>
            <a:headEnd type="none" w="med" len="med"/>
            <a:tailEnd type="triangle" w="med" len="med"/>
          </a:ln>
        </p:spPr>
      </p:cxnSp>
      <p:sp>
        <p:nvSpPr>
          <p:cNvPr id="2122" name="Google Shape;2122;p142"/>
          <p:cNvSpPr txBox="1"/>
          <p:nvPr/>
        </p:nvSpPr>
        <p:spPr>
          <a:xfrm>
            <a:off x="6643025" y="2038425"/>
            <a:ext cx="3379500" cy="615600"/>
          </a:xfrm>
          <a:prstGeom prst="rect">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Malgun Gothic"/>
                <a:ea typeface="Malgun Gothic"/>
                <a:cs typeface="Malgun Gothic"/>
                <a:sym typeface="Malgun Gothic"/>
              </a:rPr>
              <a:t>반려동물 등록 버튼.</a:t>
            </a:r>
            <a:endParaRPr>
              <a:latin typeface="Malgun Gothic"/>
              <a:ea typeface="Malgun Gothic"/>
              <a:cs typeface="Malgun Gothic"/>
              <a:sym typeface="Malgun Gothic"/>
            </a:endParaRPr>
          </a:p>
          <a:p>
            <a:pPr marL="0" lvl="0" indent="0" algn="l" rtl="0">
              <a:spcBef>
                <a:spcPts val="0"/>
              </a:spcBef>
              <a:spcAft>
                <a:spcPts val="0"/>
              </a:spcAft>
              <a:buNone/>
            </a:pPr>
            <a:r>
              <a:rPr lang="en-US">
                <a:latin typeface="Malgun Gothic"/>
                <a:ea typeface="Malgun Gothic"/>
                <a:cs typeface="Malgun Gothic"/>
                <a:sym typeface="Malgun Gothic"/>
              </a:rPr>
              <a:t>비회원에게는 로그인 버튼으로 제공</a:t>
            </a:r>
            <a:endParaRPr>
              <a:latin typeface="Malgun Gothic"/>
              <a:ea typeface="Malgun Gothic"/>
              <a:cs typeface="Malgun Gothic"/>
              <a:sym typeface="Malgun Gothic"/>
            </a:endParaRPr>
          </a:p>
        </p:txBody>
      </p:sp>
      <p:sp>
        <p:nvSpPr>
          <p:cNvPr id="2123" name="Google Shape;2123;p142"/>
          <p:cNvSpPr/>
          <p:nvPr/>
        </p:nvSpPr>
        <p:spPr>
          <a:xfrm>
            <a:off x="8200875" y="3870950"/>
            <a:ext cx="2943900" cy="914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13"/>
                                        </p:tgtEl>
                                        <p:attrNameLst>
                                          <p:attrName>style.visibility</p:attrName>
                                        </p:attrNameLst>
                                      </p:cBhvr>
                                      <p:to>
                                        <p:strVal val="visible"/>
                                      </p:to>
                                    </p:set>
                                    <p:animEffect transition="in" filter="fade">
                                      <p:cBhvr>
                                        <p:cTn id="7" dur="1000"/>
                                        <p:tgtEl>
                                          <p:spTgt spid="2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127"/>
        <p:cNvGrpSpPr/>
        <p:nvPr/>
      </p:nvGrpSpPr>
      <p:grpSpPr>
        <a:xfrm>
          <a:off x="0" y="0"/>
          <a:ext cx="0" cy="0"/>
          <a:chOff x="0" y="0"/>
          <a:chExt cx="0" cy="0"/>
        </a:xfrm>
      </p:grpSpPr>
      <p:sp>
        <p:nvSpPr>
          <p:cNvPr id="2128" name="Google Shape;2128;p143"/>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129" name="Google Shape;2129;p143"/>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2130" name="Google Shape;2130;p143"/>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2131" name="Google Shape;2131;p143"/>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스케줄러 - </a:t>
            </a:r>
            <a:r>
              <a:rPr lang="en-US" sz="2000" b="1">
                <a:solidFill>
                  <a:srgbClr val="FAEFE2"/>
                </a:solidFill>
                <a:latin typeface="Malgun Gothic"/>
                <a:ea typeface="Malgun Gothic"/>
                <a:cs typeface="Malgun Gothic"/>
                <a:sym typeface="Malgun Gothic"/>
              </a:rPr>
              <a:t>반려동물 등록/수정/삭제</a:t>
            </a:r>
            <a:endParaRPr sz="100" b="1">
              <a:solidFill>
                <a:srgbClr val="FAEFE2"/>
              </a:solidFill>
              <a:latin typeface="Malgun Gothic"/>
              <a:ea typeface="Malgun Gothic"/>
              <a:cs typeface="Malgun Gothic"/>
              <a:sym typeface="Malgun Gothic"/>
            </a:endParaRPr>
          </a:p>
        </p:txBody>
      </p:sp>
      <p:pic>
        <p:nvPicPr>
          <p:cNvPr id="2132" name="Google Shape;2132;p14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886400" y="1578603"/>
            <a:ext cx="5151751" cy="4975726"/>
          </a:xfrm>
          <a:prstGeom prst="rect">
            <a:avLst/>
          </a:prstGeom>
          <a:noFill/>
          <a:ln>
            <a:noFill/>
          </a:ln>
        </p:spPr>
      </p:pic>
      <p:sp>
        <p:nvSpPr>
          <p:cNvPr id="2133" name="Google Shape;2133;p143"/>
          <p:cNvSpPr/>
          <p:nvPr/>
        </p:nvSpPr>
        <p:spPr>
          <a:xfrm>
            <a:off x="5025356" y="5837802"/>
            <a:ext cx="1064700" cy="308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43"/>
          <p:cNvSpPr/>
          <p:nvPr/>
        </p:nvSpPr>
        <p:spPr>
          <a:xfrm>
            <a:off x="6128867" y="5837802"/>
            <a:ext cx="1064700" cy="308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43"/>
          <p:cNvSpPr/>
          <p:nvPr/>
        </p:nvSpPr>
        <p:spPr>
          <a:xfrm>
            <a:off x="7232408" y="5837802"/>
            <a:ext cx="1064700" cy="308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43"/>
          <p:cNvSpPr/>
          <p:nvPr/>
        </p:nvSpPr>
        <p:spPr>
          <a:xfrm>
            <a:off x="4500288" y="2857373"/>
            <a:ext cx="944700" cy="9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37" name="Google Shape;2137;p14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00288" y="2865279"/>
            <a:ext cx="944700" cy="928800"/>
          </a:xfrm>
          <a:prstGeom prst="ellipse">
            <a:avLst/>
          </a:prstGeom>
          <a:noFill/>
          <a:ln>
            <a:noFill/>
          </a:ln>
        </p:spPr>
      </p:pic>
      <p:sp>
        <p:nvSpPr>
          <p:cNvPr id="2138" name="Google Shape;2138;p143"/>
          <p:cNvSpPr/>
          <p:nvPr/>
        </p:nvSpPr>
        <p:spPr>
          <a:xfrm>
            <a:off x="4265837" y="2549272"/>
            <a:ext cx="1279800" cy="1317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9" name="Google Shape;2139;p143"/>
          <p:cNvCxnSpPr/>
          <p:nvPr/>
        </p:nvCxnSpPr>
        <p:spPr>
          <a:xfrm rot="-5400000" flipH="1">
            <a:off x="5458881" y="2826799"/>
            <a:ext cx="935700" cy="762000"/>
          </a:xfrm>
          <a:prstGeom prst="bentConnector3">
            <a:avLst>
              <a:gd name="adj1" fmla="val 50000"/>
            </a:avLst>
          </a:prstGeom>
          <a:noFill/>
          <a:ln w="19050" cap="flat" cmpd="sng">
            <a:solidFill>
              <a:srgbClr val="FF0000"/>
            </a:solidFill>
            <a:prstDash val="solid"/>
            <a:round/>
            <a:headEnd type="none" w="med" len="med"/>
            <a:tailEnd type="triangle" w="med" len="med"/>
          </a:ln>
        </p:spPr>
      </p:cxnSp>
      <p:sp>
        <p:nvSpPr>
          <p:cNvPr id="2140" name="Google Shape;2140;p143"/>
          <p:cNvSpPr txBox="1"/>
          <p:nvPr/>
        </p:nvSpPr>
        <p:spPr>
          <a:xfrm>
            <a:off x="6408599" y="2789250"/>
            <a:ext cx="3254400" cy="400200"/>
          </a:xfrm>
          <a:prstGeom prst="rect">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Malgun Gothic"/>
                <a:ea typeface="Malgun Gothic"/>
                <a:cs typeface="Malgun Gothic"/>
                <a:sym typeface="Malgun Gothic"/>
              </a:rPr>
              <a:t>클릭 시 해당 반려동물의 정보가 출력</a:t>
            </a:r>
            <a:endParaRPr>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29"/>
                                        </p:tgtEl>
                                        <p:attrNameLst>
                                          <p:attrName>style.visibility</p:attrName>
                                        </p:attrNameLst>
                                      </p:cBhvr>
                                      <p:to>
                                        <p:strVal val="visible"/>
                                      </p:to>
                                    </p:set>
                                    <p:animEffect transition="in" filter="fade">
                                      <p:cBhvr>
                                        <p:cTn id="7" dur="1000"/>
                                        <p:tgtEl>
                                          <p:spTgt spid="2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144"/>
        <p:cNvGrpSpPr/>
        <p:nvPr/>
      </p:nvGrpSpPr>
      <p:grpSpPr>
        <a:xfrm>
          <a:off x="0" y="0"/>
          <a:ext cx="0" cy="0"/>
          <a:chOff x="0" y="0"/>
          <a:chExt cx="0" cy="0"/>
        </a:xfrm>
      </p:grpSpPr>
      <p:sp>
        <p:nvSpPr>
          <p:cNvPr id="2145" name="Google Shape;2145;p144"/>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146" name="Google Shape;2146;p144"/>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2147" name="Google Shape;2147;p144"/>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2148" name="Google Shape;2148;p144"/>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스케줄러 - </a:t>
            </a:r>
            <a:r>
              <a:rPr lang="en-US" sz="2000" b="1">
                <a:solidFill>
                  <a:srgbClr val="FAEFE2"/>
                </a:solidFill>
                <a:latin typeface="Malgun Gothic"/>
                <a:ea typeface="Malgun Gothic"/>
                <a:cs typeface="Malgun Gothic"/>
                <a:sym typeface="Malgun Gothic"/>
              </a:rPr>
              <a:t>그래프/일정/달력</a:t>
            </a:r>
            <a:endParaRPr sz="100" b="1">
              <a:solidFill>
                <a:srgbClr val="FAEFE2"/>
              </a:solidFill>
              <a:latin typeface="Malgun Gothic"/>
              <a:ea typeface="Malgun Gothic"/>
              <a:cs typeface="Malgun Gothic"/>
              <a:sym typeface="Malgun Gothic"/>
            </a:endParaRPr>
          </a:p>
        </p:txBody>
      </p:sp>
      <p:pic>
        <p:nvPicPr>
          <p:cNvPr id="2149" name="Google Shape;2149;p14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042874" y="1267150"/>
            <a:ext cx="6111275" cy="5506176"/>
          </a:xfrm>
          <a:prstGeom prst="rect">
            <a:avLst/>
          </a:prstGeom>
          <a:noFill/>
          <a:ln>
            <a:noFill/>
          </a:ln>
        </p:spPr>
      </p:pic>
      <p:sp>
        <p:nvSpPr>
          <p:cNvPr id="2150" name="Google Shape;2150;p144"/>
          <p:cNvSpPr/>
          <p:nvPr/>
        </p:nvSpPr>
        <p:spPr>
          <a:xfrm>
            <a:off x="3042841" y="1261000"/>
            <a:ext cx="2234700" cy="139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44"/>
          <p:cNvSpPr/>
          <p:nvPr/>
        </p:nvSpPr>
        <p:spPr>
          <a:xfrm>
            <a:off x="5498166" y="1298650"/>
            <a:ext cx="2234700" cy="139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44"/>
          <p:cNvSpPr/>
          <p:nvPr/>
        </p:nvSpPr>
        <p:spPr>
          <a:xfrm>
            <a:off x="7868846" y="1298650"/>
            <a:ext cx="1152900" cy="1034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44"/>
          <p:cNvSpPr/>
          <p:nvPr/>
        </p:nvSpPr>
        <p:spPr>
          <a:xfrm>
            <a:off x="3042869" y="3217775"/>
            <a:ext cx="6071100" cy="3122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44"/>
          <p:cNvSpPr/>
          <p:nvPr/>
        </p:nvSpPr>
        <p:spPr>
          <a:xfrm>
            <a:off x="5841998" y="4995325"/>
            <a:ext cx="1354800" cy="1298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55" name="Google Shape;2155;p144"/>
          <p:cNvCxnSpPr/>
          <p:nvPr/>
        </p:nvCxnSpPr>
        <p:spPr>
          <a:xfrm>
            <a:off x="7243837" y="5331112"/>
            <a:ext cx="2050800" cy="12300"/>
          </a:xfrm>
          <a:prstGeom prst="straightConnector1">
            <a:avLst/>
          </a:prstGeom>
          <a:noFill/>
          <a:ln w="19050" cap="flat" cmpd="sng">
            <a:solidFill>
              <a:srgbClr val="FF0000"/>
            </a:solidFill>
            <a:prstDash val="solid"/>
            <a:round/>
            <a:headEnd type="none" w="med" len="med"/>
            <a:tailEnd type="triangle" w="med" len="med"/>
          </a:ln>
        </p:spPr>
      </p:cxnSp>
      <p:sp>
        <p:nvSpPr>
          <p:cNvPr id="2156" name="Google Shape;2156;p144"/>
          <p:cNvSpPr txBox="1"/>
          <p:nvPr/>
        </p:nvSpPr>
        <p:spPr>
          <a:xfrm>
            <a:off x="9388600" y="5331097"/>
            <a:ext cx="2368500" cy="831300"/>
          </a:xfrm>
          <a:prstGeom prst="rect">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Malgun Gothic"/>
                <a:ea typeface="Malgun Gothic"/>
                <a:cs typeface="Malgun Gothic"/>
                <a:sym typeface="Malgun Gothic"/>
              </a:rPr>
              <a:t>원하는 날짜를 클릭시 UI 출력.</a:t>
            </a:r>
            <a:endParaRPr>
              <a:latin typeface="Malgun Gothic"/>
              <a:ea typeface="Malgun Gothic"/>
              <a:cs typeface="Malgun Gothic"/>
              <a:sym typeface="Malgun Gothic"/>
            </a:endParaRPr>
          </a:p>
          <a:p>
            <a:pPr marL="0" lvl="0" indent="0" algn="l" rtl="0">
              <a:spcBef>
                <a:spcPts val="0"/>
              </a:spcBef>
              <a:spcAft>
                <a:spcPts val="0"/>
              </a:spcAft>
              <a:buNone/>
            </a:pPr>
            <a:r>
              <a:rPr lang="en-US">
                <a:latin typeface="Malgun Gothic"/>
                <a:ea typeface="Malgun Gothic"/>
                <a:cs typeface="Malgun Gothic"/>
                <a:sym typeface="Malgun Gothic"/>
              </a:rPr>
              <a:t>날짜를 클릭하여 일정 등록</a:t>
            </a:r>
            <a:endParaRPr>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6"/>
                                        </p:tgtEl>
                                        <p:attrNameLst>
                                          <p:attrName>style.visibility</p:attrName>
                                        </p:attrNameLst>
                                      </p:cBhvr>
                                      <p:to>
                                        <p:strVal val="visible"/>
                                      </p:to>
                                    </p:set>
                                    <p:animEffect transition="in" filter="fade">
                                      <p:cBhvr>
                                        <p:cTn id="7" dur="1000"/>
                                        <p:tgtEl>
                                          <p:spTgt spid="2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160"/>
        <p:cNvGrpSpPr/>
        <p:nvPr/>
      </p:nvGrpSpPr>
      <p:grpSpPr>
        <a:xfrm>
          <a:off x="0" y="0"/>
          <a:ext cx="0" cy="0"/>
          <a:chOff x="0" y="0"/>
          <a:chExt cx="0" cy="0"/>
        </a:xfrm>
      </p:grpSpPr>
      <p:sp>
        <p:nvSpPr>
          <p:cNvPr id="2161" name="Google Shape;2161;p145"/>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162" name="Google Shape;2162;p145"/>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2163" name="Google Shape;2163;p145"/>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2164" name="Google Shape;2164;p145"/>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스케줄러 - </a:t>
            </a:r>
            <a:r>
              <a:rPr lang="en-US" sz="2000" b="1">
                <a:solidFill>
                  <a:srgbClr val="FAEFE2"/>
                </a:solidFill>
                <a:latin typeface="Malgun Gothic"/>
                <a:ea typeface="Malgun Gothic"/>
                <a:cs typeface="Malgun Gothic"/>
                <a:sym typeface="Malgun Gothic"/>
              </a:rPr>
              <a:t>스케줄러</a:t>
            </a:r>
            <a:endParaRPr sz="100" b="1">
              <a:solidFill>
                <a:srgbClr val="FAEFE2"/>
              </a:solidFill>
              <a:latin typeface="Malgun Gothic"/>
              <a:ea typeface="Malgun Gothic"/>
              <a:cs typeface="Malgun Gothic"/>
              <a:sym typeface="Malgun Gothic"/>
            </a:endParaRPr>
          </a:p>
        </p:txBody>
      </p:sp>
      <p:pic>
        <p:nvPicPr>
          <p:cNvPr id="2165" name="Google Shape;2165;p14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298263" y="1238975"/>
            <a:ext cx="5682576" cy="5449999"/>
          </a:xfrm>
          <a:prstGeom prst="rect">
            <a:avLst/>
          </a:prstGeom>
          <a:noFill/>
          <a:ln>
            <a:noFill/>
          </a:ln>
        </p:spPr>
      </p:pic>
      <p:sp>
        <p:nvSpPr>
          <p:cNvPr id="2166" name="Google Shape;2166;p145"/>
          <p:cNvSpPr/>
          <p:nvPr/>
        </p:nvSpPr>
        <p:spPr>
          <a:xfrm>
            <a:off x="4822850" y="1336300"/>
            <a:ext cx="2552700" cy="2746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45"/>
          <p:cNvSpPr txBox="1"/>
          <p:nvPr/>
        </p:nvSpPr>
        <p:spPr>
          <a:xfrm>
            <a:off x="9426350" y="2508872"/>
            <a:ext cx="2368500" cy="400200"/>
          </a:xfrm>
          <a:prstGeom prst="rect">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Malgun Gothic"/>
                <a:ea typeface="Malgun Gothic"/>
                <a:cs typeface="Malgun Gothic"/>
                <a:sym typeface="Malgun Gothic"/>
              </a:rPr>
              <a:t>표시된 일정을 클릭시 수정</a:t>
            </a:r>
            <a:endParaRPr>
              <a:latin typeface="Malgun Gothic"/>
              <a:ea typeface="Malgun Gothic"/>
              <a:cs typeface="Malgun Gothic"/>
              <a:sym typeface="Malgun Gothic"/>
            </a:endParaRPr>
          </a:p>
        </p:txBody>
      </p:sp>
      <p:cxnSp>
        <p:nvCxnSpPr>
          <p:cNvPr id="2168" name="Google Shape;2168;p145"/>
          <p:cNvCxnSpPr/>
          <p:nvPr/>
        </p:nvCxnSpPr>
        <p:spPr>
          <a:xfrm>
            <a:off x="7375562" y="2809912"/>
            <a:ext cx="2050800" cy="123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62"/>
                                        </p:tgtEl>
                                        <p:attrNameLst>
                                          <p:attrName>style.visibility</p:attrName>
                                        </p:attrNameLst>
                                      </p:cBhvr>
                                      <p:to>
                                        <p:strVal val="visible"/>
                                      </p:to>
                                    </p:set>
                                    <p:animEffect transition="in" filter="fade">
                                      <p:cBhvr>
                                        <p:cTn id="7" dur="1000"/>
                                        <p:tgtEl>
                                          <p:spTgt spid="2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172"/>
        <p:cNvGrpSpPr/>
        <p:nvPr/>
      </p:nvGrpSpPr>
      <p:grpSpPr>
        <a:xfrm>
          <a:off x="0" y="0"/>
          <a:ext cx="0" cy="0"/>
          <a:chOff x="0" y="0"/>
          <a:chExt cx="0" cy="0"/>
        </a:xfrm>
      </p:grpSpPr>
      <p:sp>
        <p:nvSpPr>
          <p:cNvPr id="2173" name="Google Shape;2173;p146"/>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174" name="Google Shape;2174;p146"/>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2175" name="Google Shape;2175;p146"/>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2176" name="Google Shape;2176;p146"/>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스케줄러 - </a:t>
            </a:r>
            <a:r>
              <a:rPr lang="en-US" sz="2000" b="1">
                <a:solidFill>
                  <a:srgbClr val="FAEFE2"/>
                </a:solidFill>
                <a:latin typeface="Malgun Gothic"/>
                <a:ea typeface="Malgun Gothic"/>
                <a:cs typeface="Malgun Gothic"/>
                <a:sym typeface="Malgun Gothic"/>
              </a:rPr>
              <a:t>스케줄러</a:t>
            </a:r>
            <a:endParaRPr sz="100" b="1">
              <a:solidFill>
                <a:srgbClr val="FAEFE2"/>
              </a:solidFill>
              <a:latin typeface="Malgun Gothic"/>
              <a:ea typeface="Malgun Gothic"/>
              <a:cs typeface="Malgun Gothic"/>
              <a:sym typeface="Malgun Gothic"/>
            </a:endParaRPr>
          </a:p>
        </p:txBody>
      </p:sp>
      <p:pic>
        <p:nvPicPr>
          <p:cNvPr id="2177" name="Google Shape;2177;p14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067275" y="1263325"/>
            <a:ext cx="6144551" cy="5533899"/>
          </a:xfrm>
          <a:prstGeom prst="rect">
            <a:avLst/>
          </a:prstGeom>
          <a:noFill/>
          <a:ln>
            <a:noFill/>
          </a:ln>
        </p:spPr>
      </p:pic>
      <p:sp>
        <p:nvSpPr>
          <p:cNvPr id="2178" name="Google Shape;2178;p146"/>
          <p:cNvSpPr/>
          <p:nvPr/>
        </p:nvSpPr>
        <p:spPr>
          <a:xfrm>
            <a:off x="5926675" y="6397025"/>
            <a:ext cx="950100" cy="400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46"/>
          <p:cNvSpPr txBox="1"/>
          <p:nvPr/>
        </p:nvSpPr>
        <p:spPr>
          <a:xfrm>
            <a:off x="9078275" y="6356497"/>
            <a:ext cx="2368500" cy="615600"/>
          </a:xfrm>
          <a:prstGeom prst="rect">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Malgun Gothic"/>
                <a:ea typeface="Malgun Gothic"/>
                <a:cs typeface="Malgun Gothic"/>
                <a:sym typeface="Malgun Gothic"/>
              </a:rPr>
              <a:t>원하는 반려동물만 일정을 표시 가능</a:t>
            </a:r>
            <a:endParaRPr>
              <a:latin typeface="Malgun Gothic"/>
              <a:ea typeface="Malgun Gothic"/>
              <a:cs typeface="Malgun Gothic"/>
              <a:sym typeface="Malgun Gothic"/>
            </a:endParaRPr>
          </a:p>
        </p:txBody>
      </p:sp>
      <p:cxnSp>
        <p:nvCxnSpPr>
          <p:cNvPr id="2180" name="Google Shape;2180;p146"/>
          <p:cNvCxnSpPr/>
          <p:nvPr/>
        </p:nvCxnSpPr>
        <p:spPr>
          <a:xfrm>
            <a:off x="6952137" y="6550462"/>
            <a:ext cx="2050800" cy="123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74"/>
                                        </p:tgtEl>
                                        <p:attrNameLst>
                                          <p:attrName>style.visibility</p:attrName>
                                        </p:attrNameLst>
                                      </p:cBhvr>
                                      <p:to>
                                        <p:strVal val="visible"/>
                                      </p:to>
                                    </p:set>
                                    <p:animEffect transition="in" filter="fade">
                                      <p:cBhvr>
                                        <p:cTn id="7" dur="1000"/>
                                        <p:tgtEl>
                                          <p:spTgt spid="2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184"/>
        <p:cNvGrpSpPr/>
        <p:nvPr/>
      </p:nvGrpSpPr>
      <p:grpSpPr>
        <a:xfrm>
          <a:off x="0" y="0"/>
          <a:ext cx="0" cy="0"/>
          <a:chOff x="0" y="0"/>
          <a:chExt cx="0" cy="0"/>
        </a:xfrm>
      </p:grpSpPr>
      <p:sp>
        <p:nvSpPr>
          <p:cNvPr id="2185" name="Google Shape;2185;p147"/>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186" name="Google Shape;2186;p147"/>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2187" name="Google Shape;2187;p147"/>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2188" name="Google Shape;2188;p147"/>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스케줄러 - </a:t>
            </a:r>
            <a:r>
              <a:rPr lang="en-US" sz="2000" b="1">
                <a:solidFill>
                  <a:srgbClr val="FAEFE2"/>
                </a:solidFill>
                <a:latin typeface="Malgun Gothic"/>
                <a:ea typeface="Malgun Gothic"/>
                <a:cs typeface="Malgun Gothic"/>
                <a:sym typeface="Malgun Gothic"/>
              </a:rPr>
              <a:t>스케줄러</a:t>
            </a:r>
            <a:endParaRPr sz="100" b="1">
              <a:solidFill>
                <a:srgbClr val="FAEFE2"/>
              </a:solidFill>
              <a:latin typeface="Malgun Gothic"/>
              <a:ea typeface="Malgun Gothic"/>
              <a:cs typeface="Malgun Gothic"/>
              <a:sym typeface="Malgun Gothic"/>
            </a:endParaRPr>
          </a:p>
        </p:txBody>
      </p:sp>
      <p:pic>
        <p:nvPicPr>
          <p:cNvPr id="2189" name="Google Shape;2189;p14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091750" y="1268450"/>
            <a:ext cx="6247999" cy="5543450"/>
          </a:xfrm>
          <a:prstGeom prst="rect">
            <a:avLst/>
          </a:prstGeom>
          <a:noFill/>
          <a:ln>
            <a:noFill/>
          </a:ln>
        </p:spPr>
      </p:pic>
      <p:sp>
        <p:nvSpPr>
          <p:cNvPr id="2190" name="Google Shape;2190;p147"/>
          <p:cNvSpPr/>
          <p:nvPr/>
        </p:nvSpPr>
        <p:spPr>
          <a:xfrm>
            <a:off x="3095025" y="5455975"/>
            <a:ext cx="2935200" cy="1356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47"/>
          <p:cNvSpPr txBox="1"/>
          <p:nvPr/>
        </p:nvSpPr>
        <p:spPr>
          <a:xfrm>
            <a:off x="536350" y="5788075"/>
            <a:ext cx="2487300" cy="400200"/>
          </a:xfrm>
          <a:prstGeom prst="rect">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Malgun Gothic"/>
                <a:ea typeface="Malgun Gothic"/>
                <a:cs typeface="Malgun Gothic"/>
                <a:sym typeface="Malgun Gothic"/>
              </a:rPr>
              <a:t>일정 카테고리별 출력 가능</a:t>
            </a:r>
            <a:endParaRPr>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86"/>
                                        </p:tgtEl>
                                        <p:attrNameLst>
                                          <p:attrName>style.visibility</p:attrName>
                                        </p:attrNameLst>
                                      </p:cBhvr>
                                      <p:to>
                                        <p:strVal val="visible"/>
                                      </p:to>
                                    </p:set>
                                    <p:animEffect transition="in" filter="fade">
                                      <p:cBhvr>
                                        <p:cTn id="7" dur="1000"/>
                                        <p:tgtEl>
                                          <p:spTgt spid="2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195"/>
        <p:cNvGrpSpPr/>
        <p:nvPr/>
      </p:nvGrpSpPr>
      <p:grpSpPr>
        <a:xfrm>
          <a:off x="0" y="0"/>
          <a:ext cx="0" cy="0"/>
          <a:chOff x="0" y="0"/>
          <a:chExt cx="0" cy="0"/>
        </a:xfrm>
      </p:grpSpPr>
      <p:sp>
        <p:nvSpPr>
          <p:cNvPr id="2196" name="Google Shape;2196;p148"/>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197" name="Google Shape;2197;p148"/>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2198" name="Google Shape;2198;p148"/>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2199" name="Google Shape;2199;p148"/>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상품분석 - 사용자</a:t>
            </a:r>
            <a:endParaRPr sz="500" b="1">
              <a:solidFill>
                <a:srgbClr val="FAEFE2"/>
              </a:solidFill>
              <a:latin typeface="Malgun Gothic"/>
              <a:ea typeface="Malgun Gothic"/>
              <a:cs typeface="Malgun Gothic"/>
              <a:sym typeface="Malgun Gothic"/>
            </a:endParaRPr>
          </a:p>
        </p:txBody>
      </p:sp>
      <p:pic>
        <p:nvPicPr>
          <p:cNvPr id="2200" name="Google Shape;2200;p14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802975" y="1512625"/>
            <a:ext cx="5487174" cy="4902700"/>
          </a:xfrm>
          <a:prstGeom prst="rect">
            <a:avLst/>
          </a:prstGeom>
          <a:noFill/>
          <a:ln>
            <a:noFill/>
          </a:ln>
        </p:spPr>
      </p:pic>
      <p:pic>
        <p:nvPicPr>
          <p:cNvPr id="2201" name="Google Shape;2201;p14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431349" y="1650488"/>
            <a:ext cx="3749825" cy="4626975"/>
          </a:xfrm>
          <a:prstGeom prst="rect">
            <a:avLst/>
          </a:prstGeom>
          <a:noFill/>
          <a:ln>
            <a:noFill/>
          </a:ln>
        </p:spPr>
      </p:pic>
      <p:sp>
        <p:nvSpPr>
          <p:cNvPr id="2202" name="Google Shape;2202;p148"/>
          <p:cNvSpPr/>
          <p:nvPr/>
        </p:nvSpPr>
        <p:spPr>
          <a:xfrm>
            <a:off x="1866425" y="1671450"/>
            <a:ext cx="2864700" cy="646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48"/>
          <p:cNvSpPr txBox="1"/>
          <p:nvPr/>
        </p:nvSpPr>
        <p:spPr>
          <a:xfrm>
            <a:off x="680063" y="1106525"/>
            <a:ext cx="5252400" cy="369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Malgun Gothic"/>
                <a:ea typeface="Malgun Gothic"/>
                <a:cs typeface="Malgun Gothic"/>
                <a:sym typeface="Malgun Gothic"/>
              </a:rPr>
              <a:t>사용자는 버튼을 통해 자신이 원하는 카테고리의 상품을 볼 수 있습니다.</a:t>
            </a:r>
            <a:endParaRPr sz="1200">
              <a:latin typeface="Malgun Gothic"/>
              <a:ea typeface="Malgun Gothic"/>
              <a:cs typeface="Malgun Gothic"/>
              <a:sym typeface="Malgun Gothic"/>
            </a:endParaRPr>
          </a:p>
        </p:txBody>
      </p:sp>
      <p:cxnSp>
        <p:nvCxnSpPr>
          <p:cNvPr id="2204" name="Google Shape;2204;p148"/>
          <p:cNvCxnSpPr>
            <a:stCxn id="2203" idx="2"/>
            <a:endCxn id="2202" idx="0"/>
          </p:cNvCxnSpPr>
          <p:nvPr/>
        </p:nvCxnSpPr>
        <p:spPr>
          <a:xfrm flipH="1">
            <a:off x="3298763" y="1475825"/>
            <a:ext cx="7500" cy="195600"/>
          </a:xfrm>
          <a:prstGeom prst="straightConnector1">
            <a:avLst/>
          </a:prstGeom>
          <a:noFill/>
          <a:ln w="19050" cap="flat" cmpd="sng">
            <a:solidFill>
              <a:srgbClr val="FF0000"/>
            </a:solidFill>
            <a:prstDash val="solid"/>
            <a:round/>
            <a:headEnd type="none" w="med" len="med"/>
            <a:tailEnd type="none" w="med" len="med"/>
          </a:ln>
        </p:spPr>
      </p:cxnSp>
      <p:sp>
        <p:nvSpPr>
          <p:cNvPr id="2205" name="Google Shape;2205;p148"/>
          <p:cNvSpPr txBox="1"/>
          <p:nvPr/>
        </p:nvSpPr>
        <p:spPr>
          <a:xfrm>
            <a:off x="680075" y="2736000"/>
            <a:ext cx="1640700" cy="1108200"/>
          </a:xfrm>
          <a:prstGeom prst="rect">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Malgun Gothic"/>
                <a:ea typeface="Malgun Gothic"/>
                <a:cs typeface="Malgun Gothic"/>
                <a:sym typeface="Malgun Gothic"/>
              </a:rPr>
              <a:t>그래프를 통해 해당 상품의 가격과 영양성분 등 상품의 강점을 한 눈에 알아 볼 수 있습니다.</a:t>
            </a:r>
            <a:endParaRPr sz="1200">
              <a:latin typeface="Malgun Gothic"/>
              <a:ea typeface="Malgun Gothic"/>
              <a:cs typeface="Malgun Gothic"/>
              <a:sym typeface="Malgun Gothic"/>
            </a:endParaRPr>
          </a:p>
        </p:txBody>
      </p:sp>
      <p:sp>
        <p:nvSpPr>
          <p:cNvPr id="2206" name="Google Shape;2206;p148"/>
          <p:cNvSpPr txBox="1"/>
          <p:nvPr/>
        </p:nvSpPr>
        <p:spPr>
          <a:xfrm>
            <a:off x="9606075" y="1533000"/>
            <a:ext cx="1948500" cy="923400"/>
          </a:xfrm>
          <a:prstGeom prst="rect">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Malgun Gothic"/>
                <a:ea typeface="Malgun Gothic"/>
                <a:cs typeface="Malgun Gothic"/>
                <a:sym typeface="Malgun Gothic"/>
              </a:rPr>
              <a:t>그래프에 표기된 선별 상품들은 페이지 하단에 목록이 표기되며, 링크로 연결되어 있습니다.</a:t>
            </a:r>
            <a:endParaRPr sz="1200">
              <a:latin typeface="Malgun Gothic"/>
              <a:ea typeface="Malgun Gothic"/>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97"/>
                                        </p:tgtEl>
                                        <p:attrNameLst>
                                          <p:attrName>style.visibility</p:attrName>
                                        </p:attrNameLst>
                                      </p:cBhvr>
                                      <p:to>
                                        <p:strVal val="visible"/>
                                      </p:to>
                                    </p:set>
                                    <p:animEffect transition="in" filter="fade">
                                      <p:cBhvr>
                                        <p:cTn id="7" dur="1000"/>
                                        <p:tgtEl>
                                          <p:spTgt spid="2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210"/>
        <p:cNvGrpSpPr/>
        <p:nvPr/>
      </p:nvGrpSpPr>
      <p:grpSpPr>
        <a:xfrm>
          <a:off x="0" y="0"/>
          <a:ext cx="0" cy="0"/>
          <a:chOff x="0" y="0"/>
          <a:chExt cx="0" cy="0"/>
        </a:xfrm>
      </p:grpSpPr>
      <p:sp>
        <p:nvSpPr>
          <p:cNvPr id="2211" name="Google Shape;2211;p149"/>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212" name="Google Shape;2212;p149"/>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2213" name="Google Shape;2213;p149"/>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2214" name="Google Shape;2214;p149"/>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상품분석 - 관리자</a:t>
            </a:r>
            <a:endParaRPr sz="500" b="1">
              <a:solidFill>
                <a:srgbClr val="FAEFE2"/>
              </a:solidFill>
              <a:latin typeface="Malgun Gothic"/>
              <a:ea typeface="Malgun Gothic"/>
              <a:cs typeface="Malgun Gothic"/>
              <a:sym typeface="Malgun Gothic"/>
            </a:endParaRPr>
          </a:p>
        </p:txBody>
      </p:sp>
      <p:pic>
        <p:nvPicPr>
          <p:cNvPr id="2215" name="Google Shape;2215;p149"/>
          <p:cNvPicPr preferRelativeResize="0"/>
          <p:nvPr/>
        </p:nvPicPr>
        <p:blipFill>
          <a:blip r:embed="rId3">
            <a:alphaModFix/>
          </a:blip>
          <a:stretch>
            <a:fillRect/>
          </a:stretch>
        </p:blipFill>
        <p:spPr>
          <a:xfrm>
            <a:off x="4594300" y="1769950"/>
            <a:ext cx="1847850" cy="1409700"/>
          </a:xfrm>
          <a:prstGeom prst="rect">
            <a:avLst/>
          </a:prstGeom>
          <a:noFill/>
          <a:ln>
            <a:noFill/>
          </a:ln>
        </p:spPr>
      </p:pic>
      <p:pic>
        <p:nvPicPr>
          <p:cNvPr id="2216" name="Google Shape;2216;p14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782925" y="1920435"/>
            <a:ext cx="3318850" cy="1108750"/>
          </a:xfrm>
          <a:prstGeom prst="rect">
            <a:avLst/>
          </a:prstGeom>
          <a:noFill/>
          <a:ln w="9525" cap="flat" cmpd="sng">
            <a:solidFill>
              <a:srgbClr val="000000"/>
            </a:solidFill>
            <a:prstDash val="solid"/>
            <a:round/>
            <a:headEnd type="none" w="sm" len="sm"/>
            <a:tailEnd type="none" w="sm" len="sm"/>
          </a:ln>
        </p:spPr>
      </p:pic>
      <p:sp>
        <p:nvSpPr>
          <p:cNvPr id="2217" name="Google Shape;2217;p149"/>
          <p:cNvSpPr/>
          <p:nvPr/>
        </p:nvSpPr>
        <p:spPr>
          <a:xfrm>
            <a:off x="4773775" y="2603100"/>
            <a:ext cx="1389000" cy="321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49"/>
          <p:cNvSpPr txBox="1"/>
          <p:nvPr/>
        </p:nvSpPr>
        <p:spPr>
          <a:xfrm>
            <a:off x="1748825" y="2197875"/>
            <a:ext cx="2404800" cy="831300"/>
          </a:xfrm>
          <a:prstGeom prst="rect">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Malgun Gothic"/>
                <a:ea typeface="Malgun Gothic"/>
                <a:cs typeface="Malgun Gothic"/>
                <a:sym typeface="Malgun Gothic"/>
              </a:rPr>
              <a:t>관리자 페이지의 상품 갱신 버튼을 통해 최신 상품으로 갱신 할 수 있으며,</a:t>
            </a:r>
            <a:endParaRPr>
              <a:latin typeface="Malgun Gothic"/>
              <a:ea typeface="Malgun Gothic"/>
              <a:cs typeface="Malgun Gothic"/>
              <a:sym typeface="Malgun Gothic"/>
            </a:endParaRPr>
          </a:p>
        </p:txBody>
      </p:sp>
      <p:sp>
        <p:nvSpPr>
          <p:cNvPr id="2219" name="Google Shape;2219;p149"/>
          <p:cNvSpPr txBox="1"/>
          <p:nvPr/>
        </p:nvSpPr>
        <p:spPr>
          <a:xfrm>
            <a:off x="1732650" y="3662425"/>
            <a:ext cx="2686200" cy="831300"/>
          </a:xfrm>
          <a:prstGeom prst="rect">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Malgun Gothic"/>
                <a:ea typeface="Malgun Gothic"/>
                <a:cs typeface="Malgun Gothic"/>
                <a:sym typeface="Malgun Gothic"/>
              </a:rPr>
              <a:t>python 파일이 실행되어 최신 상품의 크롤링, 데이터 정제, 분석, 시각화가 완료됩니다.</a:t>
            </a:r>
            <a:endParaRPr>
              <a:latin typeface="Malgun Gothic"/>
              <a:ea typeface="Malgun Gothic"/>
              <a:cs typeface="Malgun Gothic"/>
              <a:sym typeface="Malgun Gothic"/>
            </a:endParaRPr>
          </a:p>
        </p:txBody>
      </p:sp>
      <p:cxnSp>
        <p:nvCxnSpPr>
          <p:cNvPr id="2220" name="Google Shape;2220;p149"/>
          <p:cNvCxnSpPr>
            <a:stCxn id="2215" idx="3"/>
            <a:endCxn id="2216" idx="1"/>
          </p:cNvCxnSpPr>
          <p:nvPr/>
        </p:nvCxnSpPr>
        <p:spPr>
          <a:xfrm>
            <a:off x="6442150" y="2474800"/>
            <a:ext cx="340800" cy="0"/>
          </a:xfrm>
          <a:prstGeom prst="straightConnector1">
            <a:avLst/>
          </a:prstGeom>
          <a:noFill/>
          <a:ln w="19050" cap="flat" cmpd="sng">
            <a:solidFill>
              <a:srgbClr val="FF0000"/>
            </a:solidFill>
            <a:prstDash val="solid"/>
            <a:round/>
            <a:headEnd type="none" w="med" len="med"/>
            <a:tailEnd type="triangle" w="med" len="med"/>
          </a:ln>
        </p:spPr>
      </p:cxnSp>
      <p:pic>
        <p:nvPicPr>
          <p:cNvPr id="2221" name="Google Shape;2221;p14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499100" y="3662425"/>
            <a:ext cx="4602673" cy="2546924"/>
          </a:xfrm>
          <a:prstGeom prst="rect">
            <a:avLst/>
          </a:prstGeom>
          <a:noFill/>
          <a:ln w="9525" cap="flat" cmpd="sng">
            <a:solidFill>
              <a:srgbClr val="000000"/>
            </a:solidFill>
            <a:prstDash val="solid"/>
            <a:miter lim="8000"/>
            <a:headEnd type="none" w="sm" len="sm"/>
            <a:tailEnd type="none" w="sm" len="sm"/>
          </a:ln>
        </p:spPr>
      </p:pic>
      <p:pic>
        <p:nvPicPr>
          <p:cNvPr id="2222" name="Google Shape;2222;p149"/>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732638" y="4799650"/>
            <a:ext cx="3003624" cy="1409700"/>
          </a:xfrm>
          <a:prstGeom prst="rect">
            <a:avLst/>
          </a:prstGeom>
          <a:noFill/>
          <a:ln w="9525" cap="flat" cmpd="sng">
            <a:solidFill>
              <a:srgbClr val="000000"/>
            </a:solidFill>
            <a:prstDash val="solid"/>
            <a:miter lim="8000"/>
            <a:headEnd type="none" w="sm" len="sm"/>
            <a:tailEnd type="none" w="sm" len="sm"/>
          </a:ln>
        </p:spPr>
      </p:pic>
      <p:sp>
        <p:nvSpPr>
          <p:cNvPr id="2223" name="Google Shape;2223;p149"/>
          <p:cNvSpPr/>
          <p:nvPr/>
        </p:nvSpPr>
        <p:spPr>
          <a:xfrm>
            <a:off x="1801200" y="5352600"/>
            <a:ext cx="2866500" cy="228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24" name="Google Shape;2224;p149"/>
          <p:cNvCxnSpPr>
            <a:stCxn id="2217" idx="1"/>
          </p:cNvCxnSpPr>
          <p:nvPr/>
        </p:nvCxnSpPr>
        <p:spPr>
          <a:xfrm rot="10800000">
            <a:off x="4175575" y="2763750"/>
            <a:ext cx="598200" cy="0"/>
          </a:xfrm>
          <a:prstGeom prst="straightConnector1">
            <a:avLst/>
          </a:prstGeom>
          <a:noFill/>
          <a:ln w="19050" cap="flat" cmpd="sng">
            <a:solidFill>
              <a:srgbClr val="FF0000"/>
            </a:solidFill>
            <a:prstDash val="solid"/>
            <a:round/>
            <a:headEnd type="none" w="med" len="med"/>
            <a:tailEnd type="triangle" w="med" len="med"/>
          </a:ln>
        </p:spPr>
      </p:cxnSp>
      <p:cxnSp>
        <p:nvCxnSpPr>
          <p:cNvPr id="2225" name="Google Shape;2225;p149"/>
          <p:cNvCxnSpPr>
            <a:stCxn id="2219" idx="2"/>
          </p:cNvCxnSpPr>
          <p:nvPr/>
        </p:nvCxnSpPr>
        <p:spPr>
          <a:xfrm>
            <a:off x="3075750" y="4493725"/>
            <a:ext cx="0" cy="819000"/>
          </a:xfrm>
          <a:prstGeom prst="straightConnector1">
            <a:avLst/>
          </a:prstGeom>
          <a:noFill/>
          <a:ln w="19050" cap="flat" cmpd="sng">
            <a:solidFill>
              <a:srgbClr val="FF0000"/>
            </a:solidFill>
            <a:prstDash val="solid"/>
            <a:round/>
            <a:headEnd type="none" w="med" len="med"/>
            <a:tailEnd type="triangle" w="med" len="med"/>
          </a:ln>
        </p:spPr>
      </p:cxnSp>
      <p:cxnSp>
        <p:nvCxnSpPr>
          <p:cNvPr id="2226" name="Google Shape;2226;p149"/>
          <p:cNvCxnSpPr>
            <a:stCxn id="2222" idx="3"/>
          </p:cNvCxnSpPr>
          <p:nvPr/>
        </p:nvCxnSpPr>
        <p:spPr>
          <a:xfrm>
            <a:off x="4736262" y="5504500"/>
            <a:ext cx="741600" cy="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12"/>
                                        </p:tgtEl>
                                        <p:attrNameLst>
                                          <p:attrName>style.visibility</p:attrName>
                                        </p:attrNameLst>
                                      </p:cBhvr>
                                      <p:to>
                                        <p:strVal val="visible"/>
                                      </p:to>
                                    </p:set>
                                    <p:animEffect transition="in" filter="fade">
                                      <p:cBhvr>
                                        <p:cTn id="7" dur="1000"/>
                                        <p:tgtEl>
                                          <p:spTgt spid="2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230"/>
        <p:cNvGrpSpPr/>
        <p:nvPr/>
      </p:nvGrpSpPr>
      <p:grpSpPr>
        <a:xfrm>
          <a:off x="0" y="0"/>
          <a:ext cx="0" cy="0"/>
          <a:chOff x="0" y="0"/>
          <a:chExt cx="0" cy="0"/>
        </a:xfrm>
      </p:grpSpPr>
      <p:sp>
        <p:nvSpPr>
          <p:cNvPr id="2231" name="Google Shape;2231;p150"/>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232" name="Google Shape;2232;p150"/>
          <p:cNvSpPr/>
          <p:nvPr/>
        </p:nvSpPr>
        <p:spPr>
          <a:xfrm>
            <a:off x="464450" y="1069725"/>
            <a:ext cx="11350200" cy="5788500"/>
          </a:xfrm>
          <a:prstGeom prst="round2SameRect">
            <a:avLst>
              <a:gd name="adj1" fmla="val 5592"/>
              <a:gd name="adj2" fmla="val 0"/>
            </a:avLst>
          </a:prstGeom>
          <a:solidFill>
            <a:schemeClr val="lt1"/>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2233" name="Google Shape;2233;p150"/>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sp>
        <p:nvSpPr>
          <p:cNvPr id="2234" name="Google Shape;2234;p150"/>
          <p:cNvSpPr txBox="1"/>
          <p:nvPr/>
        </p:nvSpPr>
        <p:spPr>
          <a:xfrm>
            <a:off x="1275450" y="423225"/>
            <a:ext cx="978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rgbClr val="FAEFE2"/>
                </a:solidFill>
                <a:latin typeface="Malgun Gothic"/>
                <a:ea typeface="Malgun Gothic"/>
                <a:cs typeface="Malgun Gothic"/>
                <a:sym typeface="Malgun Gothic"/>
              </a:rPr>
              <a:t>WebAR</a:t>
            </a:r>
            <a:endParaRPr sz="500" b="1">
              <a:solidFill>
                <a:srgbClr val="FAEFE2"/>
              </a:solidFill>
              <a:latin typeface="Malgun Gothic"/>
              <a:ea typeface="Malgun Gothic"/>
              <a:cs typeface="Malgun Gothic"/>
              <a:sym typeface="Malgun Gothic"/>
            </a:endParaRPr>
          </a:p>
        </p:txBody>
      </p:sp>
      <p:pic>
        <p:nvPicPr>
          <p:cNvPr id="2235" name="Google Shape;2235;p15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427850" y="1659950"/>
            <a:ext cx="2755599" cy="4901276"/>
          </a:xfrm>
          <a:prstGeom prst="rect">
            <a:avLst/>
          </a:prstGeom>
          <a:noFill/>
          <a:ln w="9525" cap="flat" cmpd="sng">
            <a:solidFill>
              <a:srgbClr val="000000"/>
            </a:solidFill>
            <a:prstDash val="solid"/>
            <a:round/>
            <a:headEnd type="none" w="sm" len="sm"/>
            <a:tailEnd type="none" w="sm" len="sm"/>
          </a:ln>
        </p:spPr>
      </p:pic>
      <p:pic>
        <p:nvPicPr>
          <p:cNvPr id="2236" name="Google Shape;2236;p15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182400" y="1659949"/>
            <a:ext cx="2755599" cy="4901276"/>
          </a:xfrm>
          <a:prstGeom prst="rect">
            <a:avLst/>
          </a:prstGeom>
          <a:noFill/>
          <a:ln w="9525" cap="flat" cmpd="sng">
            <a:solidFill>
              <a:srgbClr val="000000"/>
            </a:solidFill>
            <a:prstDash val="solid"/>
            <a:round/>
            <a:headEnd type="none" w="sm" len="sm"/>
            <a:tailEnd type="none" w="sm" len="sm"/>
          </a:ln>
        </p:spPr>
      </p:pic>
      <p:sp>
        <p:nvSpPr>
          <p:cNvPr id="2237" name="Google Shape;2237;p150"/>
          <p:cNvSpPr/>
          <p:nvPr/>
        </p:nvSpPr>
        <p:spPr>
          <a:xfrm>
            <a:off x="1511400" y="3042000"/>
            <a:ext cx="1395000" cy="558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50"/>
          <p:cNvSpPr txBox="1"/>
          <p:nvPr/>
        </p:nvSpPr>
        <p:spPr>
          <a:xfrm>
            <a:off x="1790400" y="5445000"/>
            <a:ext cx="2755500" cy="1046700"/>
          </a:xfrm>
          <a:prstGeom prst="rect">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Malgun Gothic"/>
                <a:ea typeface="Malgun Gothic"/>
                <a:cs typeface="Malgun Gothic"/>
                <a:sym typeface="Malgun Gothic"/>
              </a:rPr>
              <a:t>디바이스와 브라우저에 따라 </a:t>
            </a:r>
            <a:endParaRPr>
              <a:latin typeface="Malgun Gothic"/>
              <a:ea typeface="Malgun Gothic"/>
              <a:cs typeface="Malgun Gothic"/>
              <a:sym typeface="Malgun Gothic"/>
            </a:endParaRPr>
          </a:p>
          <a:p>
            <a:pPr marL="0" lvl="0" indent="0" algn="l" rtl="0">
              <a:spcBef>
                <a:spcPts val="0"/>
              </a:spcBef>
              <a:spcAft>
                <a:spcPts val="0"/>
              </a:spcAft>
              <a:buNone/>
            </a:pPr>
            <a:r>
              <a:rPr lang="en-US">
                <a:latin typeface="Malgun Gothic"/>
                <a:ea typeface="Malgun Gothic"/>
                <a:cs typeface="Malgun Gothic"/>
                <a:sym typeface="Malgun Gothic"/>
              </a:rPr>
              <a:t>WebAR을 지원하는지 안하는지, WebXR버튼의 내용과 활성화, 비활성화가 변화합니다.</a:t>
            </a:r>
            <a:endParaRPr>
              <a:latin typeface="Malgun Gothic"/>
              <a:ea typeface="Malgun Gothic"/>
              <a:cs typeface="Malgun Gothic"/>
              <a:sym typeface="Malgun Gothic"/>
            </a:endParaRPr>
          </a:p>
        </p:txBody>
      </p:sp>
      <p:cxnSp>
        <p:nvCxnSpPr>
          <p:cNvPr id="2239" name="Google Shape;2239;p150"/>
          <p:cNvCxnSpPr/>
          <p:nvPr/>
        </p:nvCxnSpPr>
        <p:spPr>
          <a:xfrm>
            <a:off x="2197350" y="3600000"/>
            <a:ext cx="0" cy="1827000"/>
          </a:xfrm>
          <a:prstGeom prst="straightConnector1">
            <a:avLst/>
          </a:prstGeom>
          <a:noFill/>
          <a:ln w="28575" cap="flat" cmpd="sng">
            <a:solidFill>
              <a:srgbClr val="FF0000"/>
            </a:solidFill>
            <a:prstDash val="solid"/>
            <a:round/>
            <a:headEnd type="none" w="med" len="med"/>
            <a:tailEnd type="triangle" w="med" len="med"/>
          </a:ln>
        </p:spPr>
      </p:cxnSp>
      <p:pic>
        <p:nvPicPr>
          <p:cNvPr id="2240" name="Google Shape;2240;p150"/>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805175" y="1660025"/>
            <a:ext cx="2755500" cy="4901113"/>
          </a:xfrm>
          <a:prstGeom prst="rect">
            <a:avLst/>
          </a:prstGeom>
          <a:noFill/>
          <a:ln w="9525" cap="flat" cmpd="sng">
            <a:solidFill>
              <a:srgbClr val="000000"/>
            </a:solidFill>
            <a:prstDash val="solid"/>
            <a:round/>
            <a:headEnd type="none" w="sm" len="sm"/>
            <a:tailEnd type="none" w="sm" len="sm"/>
          </a:ln>
        </p:spPr>
      </p:pic>
      <p:sp>
        <p:nvSpPr>
          <p:cNvPr id="2241" name="Google Shape;2241;p150"/>
          <p:cNvSpPr/>
          <p:nvPr/>
        </p:nvSpPr>
        <p:spPr>
          <a:xfrm>
            <a:off x="5597925" y="3645000"/>
            <a:ext cx="1161000" cy="100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50"/>
          <p:cNvSpPr txBox="1"/>
          <p:nvPr/>
        </p:nvSpPr>
        <p:spPr>
          <a:xfrm>
            <a:off x="5136575" y="5445000"/>
            <a:ext cx="2755500" cy="1046700"/>
          </a:xfrm>
          <a:prstGeom prst="rect">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Malgun Gothic"/>
                <a:ea typeface="Malgun Gothic"/>
                <a:cs typeface="Malgun Gothic"/>
                <a:sym typeface="Malgun Gothic"/>
              </a:rPr>
              <a:t>디바이스가 hit test를 통해 바닥을 인식하면 해당 오브젝트가 표기되며 디바이스 중앙에 고정됩니다.</a:t>
            </a:r>
            <a:endParaRPr>
              <a:latin typeface="Malgun Gothic"/>
              <a:ea typeface="Malgun Gothic"/>
              <a:cs typeface="Malgun Gothic"/>
              <a:sym typeface="Malgun Gothic"/>
            </a:endParaRPr>
          </a:p>
        </p:txBody>
      </p:sp>
      <p:sp>
        <p:nvSpPr>
          <p:cNvPr id="2243" name="Google Shape;2243;p150"/>
          <p:cNvSpPr txBox="1"/>
          <p:nvPr/>
        </p:nvSpPr>
        <p:spPr>
          <a:xfrm>
            <a:off x="8845200" y="5445000"/>
            <a:ext cx="2755500" cy="1046700"/>
          </a:xfrm>
          <a:prstGeom prst="rect">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Malgun Gothic"/>
                <a:ea typeface="Malgun Gothic"/>
                <a:cs typeface="Malgun Gothic"/>
                <a:sym typeface="Malgun Gothic"/>
              </a:rPr>
              <a:t>카메라를 움직여 원하는 위치에 배치하여 화면을 터치하면 화면과 같이 가상모델이 표기됩니다.</a:t>
            </a:r>
            <a:endParaRPr>
              <a:latin typeface="Malgun Gothic"/>
              <a:ea typeface="Malgun Gothic"/>
              <a:cs typeface="Malgun Gothic"/>
              <a:sym typeface="Malgun Gothic"/>
            </a:endParaRPr>
          </a:p>
        </p:txBody>
      </p:sp>
      <p:sp>
        <p:nvSpPr>
          <p:cNvPr id="2244" name="Google Shape;2244;p150"/>
          <p:cNvSpPr/>
          <p:nvPr/>
        </p:nvSpPr>
        <p:spPr>
          <a:xfrm>
            <a:off x="8182400" y="2358000"/>
            <a:ext cx="2755500" cy="2798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45" name="Google Shape;2245;p150"/>
          <p:cNvCxnSpPr>
            <a:stCxn id="2241" idx="2"/>
          </p:cNvCxnSpPr>
          <p:nvPr/>
        </p:nvCxnSpPr>
        <p:spPr>
          <a:xfrm flipH="1">
            <a:off x="6173925" y="4653000"/>
            <a:ext cx="4500" cy="792000"/>
          </a:xfrm>
          <a:prstGeom prst="straightConnector1">
            <a:avLst/>
          </a:prstGeom>
          <a:noFill/>
          <a:ln w="28575" cap="flat" cmpd="sng">
            <a:solidFill>
              <a:srgbClr val="FF0000"/>
            </a:solidFill>
            <a:prstDash val="solid"/>
            <a:round/>
            <a:headEnd type="none" w="med" len="med"/>
            <a:tailEnd type="triangle" w="med" len="med"/>
          </a:ln>
        </p:spPr>
      </p:cxnSp>
      <p:cxnSp>
        <p:nvCxnSpPr>
          <p:cNvPr id="2246" name="Google Shape;2246;p150"/>
          <p:cNvCxnSpPr>
            <a:stCxn id="2244" idx="2"/>
          </p:cNvCxnSpPr>
          <p:nvPr/>
        </p:nvCxnSpPr>
        <p:spPr>
          <a:xfrm>
            <a:off x="9560150" y="5156400"/>
            <a:ext cx="6900" cy="3066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32"/>
                                        </p:tgtEl>
                                        <p:attrNameLst>
                                          <p:attrName>style.visibility</p:attrName>
                                        </p:attrNameLst>
                                      </p:cBhvr>
                                      <p:to>
                                        <p:strVal val="visible"/>
                                      </p:to>
                                    </p:set>
                                    <p:animEffect transition="in" filter="fade">
                                      <p:cBhvr>
                                        <p:cTn id="7" dur="1000"/>
                                        <p:tgtEl>
                                          <p:spTgt spid="2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E5E1E5"/>
        </a:solidFill>
        <a:effectLst/>
      </p:bgPr>
    </p:bg>
    <p:spTree>
      <p:nvGrpSpPr>
        <p:cNvPr id="1" name="Shape 2304"/>
        <p:cNvGrpSpPr/>
        <p:nvPr/>
      </p:nvGrpSpPr>
      <p:grpSpPr>
        <a:xfrm>
          <a:off x="0" y="0"/>
          <a:ext cx="0" cy="0"/>
          <a:chOff x="0" y="0"/>
          <a:chExt cx="0" cy="0"/>
        </a:xfrm>
      </p:grpSpPr>
      <p:sp>
        <p:nvSpPr>
          <p:cNvPr id="2305" name="Google Shape;2305;p157"/>
          <p:cNvSpPr/>
          <p:nvPr/>
        </p:nvSpPr>
        <p:spPr>
          <a:xfrm>
            <a:off x="464457" y="391886"/>
            <a:ext cx="11350200" cy="6466200"/>
          </a:xfrm>
          <a:prstGeom prst="round2SameRect">
            <a:avLst>
              <a:gd name="adj1" fmla="val 5121"/>
              <a:gd name="adj2" fmla="val 0"/>
            </a:avLst>
          </a:prstGeom>
          <a:solidFill>
            <a:srgbClr val="46382C"/>
          </a:solidFill>
          <a:ln>
            <a:noFill/>
          </a:ln>
        </p:spPr>
        <p:txBody>
          <a:bodyPr spcFirstLastPara="1" wrap="square" lIns="91425" tIns="45700" rIns="91425" bIns="45700" anchor="t" anchorCtr="0">
            <a:noAutofit/>
          </a:bodyPr>
          <a:lstStyle/>
          <a:p>
            <a:pPr marL="0" marR="0" lvl="2" indent="457200" algn="l" rtl="0">
              <a:lnSpc>
                <a:spcPct val="150000"/>
              </a:lnSpc>
              <a:spcBef>
                <a:spcPts val="0"/>
              </a:spcBef>
              <a:spcAft>
                <a:spcPts val="0"/>
              </a:spcAft>
              <a:buNone/>
            </a:pPr>
            <a:endParaRPr>
              <a:solidFill>
                <a:srgbClr val="FAEFE2"/>
              </a:solidFill>
            </a:endParaRPr>
          </a:p>
        </p:txBody>
      </p:sp>
      <p:sp>
        <p:nvSpPr>
          <p:cNvPr id="2306" name="Google Shape;2306;p157"/>
          <p:cNvSpPr txBox="1"/>
          <p:nvPr/>
        </p:nvSpPr>
        <p:spPr>
          <a:xfrm>
            <a:off x="632000" y="556550"/>
            <a:ext cx="3254400" cy="400200"/>
          </a:xfrm>
          <a:prstGeom prst="rect">
            <a:avLst/>
          </a:prstGeom>
          <a:noFill/>
          <a:ln>
            <a:noFill/>
          </a:ln>
        </p:spPr>
        <p:txBody>
          <a:bodyPr spcFirstLastPara="1" wrap="square" lIns="91425" tIns="91425" rIns="91425" bIns="91425" anchor="t" anchorCtr="0">
            <a:spAutoFit/>
          </a:bodyPr>
          <a:lstStyle/>
          <a:p>
            <a:pPr marL="0" lvl="2" indent="457200" algn="l" rtl="0">
              <a:lnSpc>
                <a:spcPct val="150000"/>
              </a:lnSpc>
              <a:spcBef>
                <a:spcPts val="0"/>
              </a:spcBef>
              <a:spcAft>
                <a:spcPts val="0"/>
              </a:spcAft>
              <a:buNone/>
            </a:pPr>
            <a:endParaRPr>
              <a:solidFill>
                <a:srgbClr val="FAEFE2"/>
              </a:solidFill>
            </a:endParaRPr>
          </a:p>
        </p:txBody>
      </p:sp>
      <p:cxnSp>
        <p:nvCxnSpPr>
          <p:cNvPr id="2307" name="Google Shape;2307;p157"/>
          <p:cNvCxnSpPr/>
          <p:nvPr/>
        </p:nvCxnSpPr>
        <p:spPr>
          <a:xfrm>
            <a:off x="2092700" y="2301725"/>
            <a:ext cx="8093700" cy="0"/>
          </a:xfrm>
          <a:prstGeom prst="straightConnector1">
            <a:avLst/>
          </a:prstGeom>
          <a:noFill/>
          <a:ln w="152400" cap="flat" cmpd="sng">
            <a:solidFill>
              <a:srgbClr val="FAEFE2"/>
            </a:solidFill>
            <a:prstDash val="solid"/>
            <a:round/>
            <a:headEnd type="none" w="med" len="med"/>
            <a:tailEnd type="none" w="med" len="med"/>
          </a:ln>
        </p:spPr>
      </p:cxnSp>
      <p:pic>
        <p:nvPicPr>
          <p:cNvPr id="2308" name="Google Shape;2308;p15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92700" y="1102658"/>
            <a:ext cx="1765956" cy="1765956"/>
          </a:xfrm>
          <a:prstGeom prst="rect">
            <a:avLst/>
          </a:prstGeom>
          <a:noFill/>
          <a:ln>
            <a:noFill/>
          </a:ln>
        </p:spPr>
      </p:pic>
      <p:sp>
        <p:nvSpPr>
          <p:cNvPr id="2309" name="Google Shape;2309;p157"/>
          <p:cNvSpPr txBox="1"/>
          <p:nvPr/>
        </p:nvSpPr>
        <p:spPr>
          <a:xfrm>
            <a:off x="5209125" y="2967300"/>
            <a:ext cx="4773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rgbClr val="FAEFE2"/>
                </a:solidFill>
                <a:latin typeface="Malgun Gothic"/>
                <a:ea typeface="Malgun Gothic"/>
                <a:cs typeface="Malgun Gothic"/>
                <a:sym typeface="Malgun Gothic"/>
              </a:rPr>
              <a:t>후기</a:t>
            </a:r>
            <a:endParaRPr sz="4800" b="1">
              <a:solidFill>
                <a:srgbClr val="FAEFE2"/>
              </a:solidFill>
              <a:latin typeface="Malgun Gothic"/>
              <a:ea typeface="Malgun Gothic"/>
              <a:cs typeface="Malgun Gothic"/>
              <a:sym typeface="Malgun Gothic"/>
            </a:endParaRPr>
          </a:p>
        </p:txBody>
      </p:sp>
    </p:spTree>
  </p:cSld>
  <p:clrMapOvr>
    <a:masterClrMapping/>
  </p:clrMapOvr>
</p:sld>
</file>

<file path=ppt/theme/theme1.xml><?xml version="1.0" encoding="utf-8"?>
<a:theme xmlns:a="http://schemas.openxmlformats.org/drawingml/2006/main" name="7_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2972</Words>
  <Application>Microsoft Office PowerPoint</Application>
  <PresentationFormat>사용자 지정</PresentationFormat>
  <Paragraphs>583</Paragraphs>
  <Slides>102</Slides>
  <Notes>102</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102</vt:i4>
      </vt:variant>
    </vt:vector>
  </HeadingPairs>
  <TitlesOfParts>
    <vt:vector size="107" baseType="lpstr">
      <vt:lpstr>굴림</vt:lpstr>
      <vt:lpstr>Arial</vt:lpstr>
      <vt:lpstr>Do Hyeon</vt:lpstr>
      <vt:lpstr>Malgun Gothic</vt:lpstr>
      <vt:lpstr>7_Office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Sylvia</dc:creator>
  <cp:lastModifiedBy>User</cp:lastModifiedBy>
  <cp:revision>3</cp:revision>
  <dcterms:modified xsi:type="dcterms:W3CDTF">2021-04-28T13:45:04Z</dcterms:modified>
</cp:coreProperties>
</file>